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70" r:id="rId6"/>
    <p:sldId id="268" r:id="rId7"/>
    <p:sldId id="269" r:id="rId8"/>
    <p:sldId id="266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4630400" cy="8229600"/>
  <p:notesSz cx="8229600" cy="146304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8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物件 1">
            <a:extLst>
              <a:ext uri="{FF2B5EF4-FFF2-40B4-BE49-F238E27FC236}">
                <a16:creationId xmlns:a16="http://schemas.microsoft.com/office/drawing/2014/main" id="{E19A1B17-581B-4207-8A0E-2A88740E6A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270456"/>
              </p:ext>
            </p:extLst>
          </p:nvPr>
        </p:nvGraphicFramePr>
        <p:xfrm>
          <a:off x="2854411" y="100498"/>
          <a:ext cx="8031892" cy="8119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2723480" imgH="12799800" progId="Photoshop.Image.13">
                  <p:embed/>
                </p:oleObj>
              </mc:Choice>
              <mc:Fallback>
                <p:oleObj name="Image" r:id="rId2" imgW="12723480" imgH="127998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854411" y="100498"/>
                        <a:ext cx="8031892" cy="8119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2944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物件 1">
            <a:extLst>
              <a:ext uri="{FF2B5EF4-FFF2-40B4-BE49-F238E27FC236}">
                <a16:creationId xmlns:a16="http://schemas.microsoft.com/office/drawing/2014/main" id="{82C73AD6-F7EB-47AA-B59F-AE700E0DB6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572305"/>
              </p:ext>
            </p:extLst>
          </p:nvPr>
        </p:nvGraphicFramePr>
        <p:xfrm>
          <a:off x="3253258" y="0"/>
          <a:ext cx="8114958" cy="8220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2621960" imgH="12723480" progId="Photoshop.Image.13">
                  <p:embed/>
                </p:oleObj>
              </mc:Choice>
              <mc:Fallback>
                <p:oleObj name="Image" r:id="rId2" imgW="12621960" imgH="127234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53258" y="0"/>
                        <a:ext cx="8114958" cy="82205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427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物件 1">
            <a:extLst>
              <a:ext uri="{FF2B5EF4-FFF2-40B4-BE49-F238E27FC236}">
                <a16:creationId xmlns:a16="http://schemas.microsoft.com/office/drawing/2014/main" id="{AA6CFAC3-A25C-4BD7-AA56-0577A19ED6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137921"/>
              </p:ext>
            </p:extLst>
          </p:nvPr>
        </p:nvGraphicFramePr>
        <p:xfrm>
          <a:off x="3236850" y="0"/>
          <a:ext cx="8156700" cy="822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2723480" imgH="12774600" progId="Photoshop.Image.13">
                  <p:embed/>
                </p:oleObj>
              </mc:Choice>
              <mc:Fallback>
                <p:oleObj name="Image" r:id="rId2" imgW="12723480" imgH="127746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36850" y="0"/>
                        <a:ext cx="8156700" cy="822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2377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物件 1">
            <a:extLst>
              <a:ext uri="{FF2B5EF4-FFF2-40B4-BE49-F238E27FC236}">
                <a16:creationId xmlns:a16="http://schemas.microsoft.com/office/drawing/2014/main" id="{8B28BCD1-35E1-4DCD-9B63-06DA52C744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373574"/>
              </p:ext>
            </p:extLst>
          </p:nvPr>
        </p:nvGraphicFramePr>
        <p:xfrm>
          <a:off x="2795458" y="0"/>
          <a:ext cx="8455412" cy="822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2774600" imgH="12368160" progId="Photoshop.Image.13">
                  <p:embed/>
                </p:oleObj>
              </mc:Choice>
              <mc:Fallback>
                <p:oleObj name="Image" r:id="rId2" imgW="12774600" imgH="123681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95458" y="0"/>
                        <a:ext cx="8455412" cy="822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03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19D0ACE-50E4-4D99-98C4-31C1B0DBB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055" y="-98854"/>
            <a:ext cx="8280160" cy="866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26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6497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</Words>
  <Application>Microsoft Office PowerPoint</Application>
  <PresentationFormat>自訂</PresentationFormat>
  <Paragraphs>10</Paragraphs>
  <Slides>15</Slides>
  <Notes>10</Notes>
  <HiddenSlides>0</HiddenSlides>
  <MMClips>0</MMClips>
  <ScaleCrop>false</ScaleCrop>
  <HeadingPairs>
    <vt:vector size="8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Calibri</vt:lpstr>
      <vt:lpstr>Arial</vt:lpstr>
      <vt:lpstr>Office Theme</vt:lpstr>
      <vt:lpstr>Adobe Photoshop 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Administrator</dc:creator>
  <cp:lastModifiedBy>Administrator</cp:lastModifiedBy>
  <cp:revision>2</cp:revision>
  <dcterms:created xsi:type="dcterms:W3CDTF">2026-03-20T08:27:14Z</dcterms:created>
  <dcterms:modified xsi:type="dcterms:W3CDTF">2026-03-20T09:15:05Z</dcterms:modified>
</cp:coreProperties>
</file>