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Barlow"/>
      <p:regular r:id="rId17"/>
    </p:embeddedFont>
    <p:embeddedFont>
      <p:font typeface="Barlow"/>
      <p:regular r:id="rId18"/>
    </p:embeddedFont>
    <p:embeddedFont>
      <p:font typeface="Barlow"/>
      <p:regular r:id="rId19"/>
    </p:embeddedFont>
    <p:embeddedFont>
      <p:font typeface="Barlow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  <p:embeddedFont>
      <p:font typeface="Montserrat"/>
      <p:regular r:id="rId23"/>
    </p:embeddedFont>
    <p:embeddedFont>
      <p:font typeface="Montserrat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876474" y="559664"/>
            <a:ext cx="8839962" cy="718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650"/>
              </a:lnSpc>
              <a:buNone/>
            </a:pPr>
            <a:r>
              <a:rPr 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遵守規則我最棒：紅燈停、綠燈行</a:t>
            </a:r>
            <a:endParaRPr lang="en-US" sz="4500" dirty="0"/>
          </a:p>
        </p:txBody>
      </p:sp>
      <p:sp>
        <p:nvSpPr>
          <p:cNvPr id="6" name="Text 2"/>
          <p:cNvSpPr/>
          <p:nvPr/>
        </p:nvSpPr>
        <p:spPr>
          <a:xfrm>
            <a:off x="2876474" y="1460576"/>
            <a:ext cx="8839962" cy="455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紅綠燈快問快答</a:t>
            </a:r>
            <a:endParaRPr lang="en-US" sz="2850" dirty="0"/>
          </a:p>
        </p:txBody>
      </p:sp>
      <p:sp>
        <p:nvSpPr>
          <p:cNvPr id="7" name="Text 3"/>
          <p:cNvSpPr/>
          <p:nvPr/>
        </p:nvSpPr>
        <p:spPr>
          <a:xfrm>
            <a:off x="5832957" y="2256104"/>
            <a:ext cx="2926994" cy="750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暖身複習</a:t>
            </a:r>
            <a:endParaRPr lang="en-US" sz="4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2026-03-27T08:53:10Z</dcterms:created>
  <dcterms:modified xsi:type="dcterms:W3CDTF">2026-03-27T08:53:10Z</dcterms:modified>
</cp:coreProperties>
</file>