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Barlow"/>
      <p:regular r:id="rId17"/>
    </p:embeddedFont>
    <p:embeddedFont>
      <p:font typeface="Barlow"/>
      <p:regular r:id="rId18"/>
    </p:embeddedFont>
    <p:embeddedFont>
      <p:font typeface="Barlow"/>
      <p:regular r:id="rId19"/>
    </p:embeddedFont>
    <p:embeddedFont>
      <p:font typeface="Barlow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Montserrat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254018" y="7258629"/>
            <a:ext cx="6448349" cy="4533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紅燈還是綠燈？</a:t>
            </a:r>
            <a:endParaRPr lang="en-US" sz="2850" dirty="0"/>
          </a:p>
        </p:txBody>
      </p:sp>
      <p:sp>
        <p:nvSpPr>
          <p:cNvPr id="6" name="Text 2"/>
          <p:cNvSpPr/>
          <p:nvPr/>
        </p:nvSpPr>
        <p:spPr>
          <a:xfrm>
            <a:off x="2569693" y="6498077"/>
            <a:ext cx="2782976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050"/>
              </a:lnSpc>
              <a:buNone/>
            </a:pPr>
            <a:r>
              <a:rPr lang="en-US" sz="2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奔跑 (Running)</a:t>
            </a:r>
            <a:endParaRPr lang="en-US" sz="2450" dirty="0"/>
          </a:p>
        </p:txBody>
      </p:sp>
      <p:sp>
        <p:nvSpPr>
          <p:cNvPr id="7" name="Text 3"/>
          <p:cNvSpPr/>
          <p:nvPr/>
        </p:nvSpPr>
        <p:spPr>
          <a:xfrm>
            <a:off x="9213266" y="6498077"/>
            <a:ext cx="2708453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050"/>
              </a:lnSpc>
              <a:buNone/>
            </a:pPr>
            <a:r>
              <a:rPr lang="en-US" sz="2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慢走 (Walking)</a:t>
            </a:r>
            <a:endParaRPr lang="en-US" sz="2450" dirty="0"/>
          </a:p>
        </p:txBody>
      </p:sp>
      <p:sp>
        <p:nvSpPr>
          <p:cNvPr id="8" name="Text 4"/>
          <p:cNvSpPr/>
          <p:nvPr/>
        </p:nvSpPr>
        <p:spPr>
          <a:xfrm>
            <a:off x="3139592" y="590825"/>
            <a:ext cx="8350986" cy="1152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9050"/>
              </a:lnSpc>
              <a:buNone/>
            </a:pPr>
            <a:r>
              <a:rPr lang="en-US" sz="72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我們一起訂班規！</a:t>
            </a:r>
            <a:endParaRPr lang="en-US" sz="7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2026-03-27T09:06:02Z</dcterms:created>
  <dcterms:modified xsi:type="dcterms:W3CDTF">2026-03-27T09:06:02Z</dcterms:modified>
</cp:coreProperties>
</file>