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0" d="100"/>
          <a:sy n="90" d="100"/>
        </p:scale>
        <p:origin x="24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B9359-9D6C-4162-8B47-B1A51A8CB4AB}" type="datetimeFigureOut">
              <a:rPr lang="zh-TW" altLang="en-US" smtClean="0"/>
              <a:t>2022/6/14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99D90-E04D-4683-97B8-378D748970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03110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B9359-9D6C-4162-8B47-B1A51A8CB4AB}" type="datetimeFigureOut">
              <a:rPr lang="zh-TW" altLang="en-US" smtClean="0"/>
              <a:t>2022/6/14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99D90-E04D-4683-97B8-378D748970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23363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B9359-9D6C-4162-8B47-B1A51A8CB4AB}" type="datetimeFigureOut">
              <a:rPr lang="zh-TW" altLang="en-US" smtClean="0"/>
              <a:t>2022/6/14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99D90-E04D-4683-97B8-378D748970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1907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B9359-9D6C-4162-8B47-B1A51A8CB4AB}" type="datetimeFigureOut">
              <a:rPr lang="zh-TW" altLang="en-US" smtClean="0"/>
              <a:t>2022/6/14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99D90-E04D-4683-97B8-378D748970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79055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B9359-9D6C-4162-8B47-B1A51A8CB4AB}" type="datetimeFigureOut">
              <a:rPr lang="zh-TW" altLang="en-US" smtClean="0"/>
              <a:t>2022/6/14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99D90-E04D-4683-97B8-378D748970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703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B9359-9D6C-4162-8B47-B1A51A8CB4AB}" type="datetimeFigureOut">
              <a:rPr lang="zh-TW" altLang="en-US" smtClean="0"/>
              <a:t>2022/6/14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99D90-E04D-4683-97B8-378D748970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29888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B9359-9D6C-4162-8B47-B1A51A8CB4AB}" type="datetimeFigureOut">
              <a:rPr lang="zh-TW" altLang="en-US" smtClean="0"/>
              <a:t>2022/6/14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99D90-E04D-4683-97B8-378D748970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4907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B9359-9D6C-4162-8B47-B1A51A8CB4AB}" type="datetimeFigureOut">
              <a:rPr lang="zh-TW" altLang="en-US" smtClean="0"/>
              <a:t>2022/6/14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99D90-E04D-4683-97B8-378D748970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2992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B9359-9D6C-4162-8B47-B1A51A8CB4AB}" type="datetimeFigureOut">
              <a:rPr lang="zh-TW" altLang="en-US" smtClean="0"/>
              <a:t>2022/6/14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99D90-E04D-4683-97B8-378D748970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1062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B9359-9D6C-4162-8B47-B1A51A8CB4AB}" type="datetimeFigureOut">
              <a:rPr lang="zh-TW" altLang="en-US" smtClean="0"/>
              <a:t>2022/6/14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99D90-E04D-4683-97B8-378D748970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22591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B9359-9D6C-4162-8B47-B1A51A8CB4AB}" type="datetimeFigureOut">
              <a:rPr lang="zh-TW" altLang="en-US" smtClean="0"/>
              <a:t>2022/6/14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99D90-E04D-4683-97B8-378D748970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9318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AB9359-9D6C-4162-8B47-B1A51A8CB4AB}" type="datetimeFigureOut">
              <a:rPr lang="zh-TW" altLang="en-US" smtClean="0"/>
              <a:t>2022/6/14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999D90-E04D-4683-97B8-378D748970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42830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4.jpeg"/><Relationship Id="rId7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microsoft.com/office/2007/relationships/hdphoto" Target="../media/hdphoto2.wdp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096" y="-109728"/>
            <a:ext cx="12198096" cy="6967728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sz="13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分</a:t>
            </a:r>
            <a:r>
              <a:rPr lang="zh-TW" altLang="en-US" sz="13800" dirty="0">
                <a:solidFill>
                  <a:schemeClr val="accent6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享</a:t>
            </a:r>
            <a:r>
              <a:rPr lang="zh-TW" altLang="en-US" sz="13800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糖</a:t>
            </a:r>
            <a:r>
              <a:rPr lang="zh-TW" altLang="en-US" sz="13800" dirty="0">
                <a:solidFill>
                  <a:srgbClr val="FF9933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果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5" name="圖片 4" descr="小天使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72" t="3601" r="7196" b="9961"/>
          <a:stretch/>
        </p:blipFill>
        <p:spPr bwMode="auto">
          <a:xfrm>
            <a:off x="8965064" y="-109728"/>
            <a:ext cx="3226936" cy="322739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圖片 5" descr="爱心表情符号-ViberPNG图片素材免费下载_图片编号1050017-PNG素材网"/>
          <p:cNvPicPr/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5712" t="20587" r="17650" b="19817"/>
          <a:stretch/>
        </p:blipFill>
        <p:spPr bwMode="auto">
          <a:xfrm rot="1701404">
            <a:off x="10781715" y="470818"/>
            <a:ext cx="518130" cy="46296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629614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粉色背景520情人节矢量粉色浪漫情人节爱心光斑光效背景素材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45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4100" name="Picture 4" descr="宝藏png素材透明免抠图片-其他元素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-357987"/>
            <a:ext cx="8324850" cy="7569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書卷 (水平) 5"/>
          <p:cNvSpPr/>
          <p:nvPr/>
        </p:nvSpPr>
        <p:spPr>
          <a:xfrm>
            <a:off x="2695649" y="1773538"/>
            <a:ext cx="6394400" cy="3603812"/>
          </a:xfrm>
          <a:prstGeom prst="horizontalScroll">
            <a:avLst/>
          </a:prstGeom>
          <a:solidFill>
            <a:schemeClr val="accent6">
              <a:lumMod val="20000"/>
              <a:lumOff val="80000"/>
              <a:alpha val="73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66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分享</a:t>
            </a:r>
            <a:endParaRPr lang="en-US" altLang="zh-TW" sz="16600" dirty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11" name="圖片 10" descr="小天使"/>
          <p:cNvPicPr/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72" t="3601" r="7196" b="9961"/>
          <a:stretch/>
        </p:blipFill>
        <p:spPr bwMode="auto">
          <a:xfrm>
            <a:off x="8584061" y="3516018"/>
            <a:ext cx="3226936" cy="322739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圖片 11" descr="爱心表情符号-ViberPNG图片素材免费下载_图片编号1050017-PNG素材网"/>
          <p:cNvPicPr/>
          <p:nvPr/>
        </p:nvPicPr>
        <p:blipFill rotWithShape="1"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5712" t="20587" r="17650" b="19817"/>
          <a:stretch/>
        </p:blipFill>
        <p:spPr bwMode="auto">
          <a:xfrm rot="1701404">
            <a:off x="10400712" y="4096564"/>
            <a:ext cx="518130" cy="46296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823567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286" b="77143" l="5985" r="100000">
                        <a14:foregroundMark x1="9459" y1="22857" x2="90927" y2="67143"/>
                        <a14:foregroundMark x1="15058" y1="20714" x2="84556" y2="21429"/>
                        <a14:foregroundMark x1="9653" y1="22500" x2="7336" y2="23929"/>
                        <a14:foregroundMark x1="7336" y1="26786" x2="7336" y2="62143"/>
                        <a14:foregroundMark x1="7143" y1="65714" x2="9073" y2="68571"/>
                        <a14:foregroundMark x1="10811" y1="69286" x2="78185" y2="69643"/>
                        <a14:foregroundMark x1="37066" y1="61071" x2="39575" y2="44286"/>
                        <a14:foregroundMark x1="42278" y1="55357" x2="52896" y2="62143"/>
                        <a14:foregroundMark x1="56371" y1="22857" x2="84749" y2="18214"/>
                        <a14:foregroundMark x1="87066" y1="18929" x2="93436" y2="17143"/>
                        <a14:foregroundMark x1="92857" y1="33571" x2="91506" y2="51429"/>
                        <a14:foregroundMark x1="76641" y1="72500" x2="84942" y2="68929"/>
                        <a14:foregroundMark x1="15637" y1="29643" x2="20270" y2="28214"/>
                        <a14:foregroundMark x1="14479" y1="30714" x2="19112" y2="25714"/>
                        <a14:foregroundMark x1="13900" y1="31429" x2="21815" y2="25000"/>
                        <a14:foregroundMark x1="13900" y1="26786" x2="17375" y2="33571"/>
                        <a14:backgroundMark x1="13127" y1="22857" x2="16988" y2="23571"/>
                        <a14:backgroundMark x1="7529" y1="26429" x2="14865" y2="26429"/>
                        <a14:backgroundMark x1="10232" y1="21786" x2="11390" y2="27500"/>
                        <a14:backgroundMark x1="13514" y1="26786" x2="15251" y2="23929"/>
                        <a14:backgroundMark x1="15444" y1="29643" x2="19305" y2="25357"/>
                        <a14:backgroundMark x1="13900" y1="24643" x2="12355" y2="30714"/>
                        <a14:backgroundMark x1="9266" y1="24286" x2="15637" y2="26071"/>
                      </a14:backgroundRemoval>
                    </a14:imgEffect>
                  </a14:imgLayer>
                </a14:imgProps>
              </a:ext>
            </a:extLst>
          </a:blip>
          <a:srcRect r="3282" b="13571"/>
          <a:stretch/>
        </p:blipFill>
        <p:spPr>
          <a:xfrm>
            <a:off x="1844282" y="1252728"/>
            <a:ext cx="7906146" cy="3818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4111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</Words>
  <Application>Microsoft Office PowerPoint</Application>
  <PresentationFormat>Widescreen</PresentationFormat>
  <Paragraphs>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標楷體</vt:lpstr>
      <vt:lpstr>Arial</vt:lpstr>
      <vt:lpstr>Calibri</vt:lpstr>
      <vt:lpstr>Calibri Light</vt:lpstr>
      <vt:lpstr>Office 佈景主題</vt:lpstr>
      <vt:lpstr>分享糖果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分享糖果</dc:title>
  <dc:creator>Teacher</dc:creator>
  <cp:lastModifiedBy>Au Ka Heng</cp:lastModifiedBy>
  <cp:revision>4</cp:revision>
  <dcterms:created xsi:type="dcterms:W3CDTF">2022-03-06T13:49:58Z</dcterms:created>
  <dcterms:modified xsi:type="dcterms:W3CDTF">2022-06-14T03:34:39Z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