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9" r:id="rId14"/>
    <p:sldId id="268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72C4D-6FAA-4553-AF42-68C71AF61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6F3885-CDBB-447C-8E1F-918C5E5BD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A98279-C5F2-4984-AEA4-E52A7015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A5B57A-FA2B-40A3-B07B-1394DDFE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B95288-6892-41B0-9DA4-2AF7404B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379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8C7FDD-EE6F-4A0F-B445-A3BF148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DDFAB5-A6F8-4490-938A-CFFED24C2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2CCE2E-F0C2-4759-AAB1-96CE53E0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EF68C1-4389-4B5B-AD1C-5F5DF558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16032B-D02E-473C-8783-DAD6187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30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741673B-20CF-4743-A33A-15420E02B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5CCE51-70A5-4431-B93B-42DE7159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51BDE9-0B2E-466D-9F44-D34BDCFF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DC0B88-DA55-4C8A-94B7-D503FBE4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685B8A-686D-4B2A-9F4C-E3C92432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06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B77C8E-B071-430B-8DC5-92A64A0D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680A8B-5993-417A-BF87-9C8010DE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371EC1-3FF8-4C60-9A1B-3631AF99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EA90F4-F814-4953-83FB-13B48CCA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F55F00-1ADC-4C34-B1B3-E4EE4983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427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7C95D-11E9-4709-996A-C4AB53DD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443B06-922C-404A-8516-7A4CE2A0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9B5079-DBEF-4868-A224-36C915F5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0346D6-9011-428C-9192-CB87371F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22165C-1117-4751-A31B-0ACBA3DC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44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6BC6A-65FE-4C72-884E-A7281B4E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FDBD53-7516-4874-92A8-E6D89B883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AB297E-2BA3-4701-989B-118376801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9285BC-4F76-41EB-BB2E-3F067896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7E7EC4-8914-42EA-B7DA-28D6B8BE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AD93C4-CE46-4970-8818-B897082F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41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36652-E8B9-4C78-BF8D-DF82ED16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029CB4-2A06-4520-8F07-108EE3575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686E68-7F1F-477A-BB7F-12396A996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1909E7-7043-4A26-9B21-6617446D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F4E3EF-0C55-4C92-8D40-A710F4948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FAFE7FC-A2EE-4511-9EC2-F716C626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3DE34CA-2C18-4CF7-A191-96EA6AE4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EAF418-A947-490A-83A5-EF662BD2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77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CFE6C9-369A-415E-B8B3-DE763CD1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B09C9C-B11B-49C6-A98C-1A462102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DEAC90-49AF-457B-B495-488195E3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C4713B-2F34-4CBF-9A74-956625C5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755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7DB108-B148-416C-A216-DA052D13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03B0C79-679E-454A-B788-CD81E500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AE7690-AB18-483F-9950-A501EE15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17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F3505-6F9F-4BE7-97B9-B87EB2A8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3642E3-3EE7-4C63-9802-426C5A49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7828EE-D1A3-4CF0-AE6C-E94FEC17E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60D049-59F9-4623-AC70-1E68EF21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CFA77F-5CBB-471F-8936-38945A5C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C6A64D-82AF-4B47-9B14-B8283E36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02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B6D37-6D30-482C-B2E1-55E456F3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2AABE2-5D71-4777-A380-3BEE5B667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3408C0-5CC9-469D-BC41-7E3B209D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94E606-0B5A-47CB-9F16-7E7902F3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746236-66C2-4D90-A6E3-C597A365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A1F41D-520F-4019-9F64-6BD02167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05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7E18908-8A53-47F2-B713-C50CB571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E8F03D-169D-4F64-B863-D4DCD39F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672B51-DF88-43A7-9D9C-E57DCF9A7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8FC3-97EF-40AC-8697-D12D1411C869}" type="datetimeFigureOut">
              <a:rPr lang="zh-HK" altLang="en-US" smtClean="0"/>
              <a:t>9/8/2022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61857-F1ED-4E54-97B0-8E7ACE435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0E3067-C1B6-41DB-B167-47AE43682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A45A-8F7F-417B-85E8-E749485C00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45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695FB-41C5-487C-B445-C6C3D904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694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故事一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787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4">
            <a:extLst>
              <a:ext uri="{FF2B5EF4-FFF2-40B4-BE49-F238E27FC236}">
                <a16:creationId xmlns:a16="http://schemas.microsoft.com/office/drawing/2014/main" id="{A480D7C8-248C-42B2-800F-DE28AB7B0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520" y="0"/>
            <a:ext cx="8825593" cy="559472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535D3CB-F2DC-4BDC-88E3-E3E1757B1384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289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結果，熊哥哥匆忙的跑到河邊，不小心踢倒了圍住魚的石頭，而原先捉到的魚也全都跑了。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33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695FB-41C5-487C-B445-C6C3D904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694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故事三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83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96C0B-1F61-40AF-93C9-5F8003E9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一位老婆婆養了一隻母雞，這隻母雞每天都會生下一顆又圓又大的雞蛋，但是老婆婆並不滿足。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C2CB68-E062-4A09-AD04-C949DB748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226" y="0"/>
            <a:ext cx="864754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5BAD53-A9B3-4BA4-9A9A-9804C89A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457" y="-43543"/>
            <a:ext cx="8469086" cy="547306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F2D585EC-BE0F-4CCB-A3BB-08644167AA9C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34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老婆婆心想：「為甚麼只會生一顆蛋呢？如果我把母雞養胖一點的話，也許就能生更多的蛋」。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183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603C5-AFE4-4332-8A23-74D9B65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67261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於是，老婆婆每天餵母雞吃很多的飼料，希望母雞能長得肥肥胖胖，才可以生出更多的雞蛋。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3D325A4-1E56-442F-A914-A589FE9DF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99" y="0"/>
            <a:ext cx="8991601" cy="58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241FCBB-C9D5-41C7-BFCD-B4D4156A2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1" y="0"/>
            <a:ext cx="8795657" cy="541163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43CBE6DF-7AAD-4387-8867-7E86E68602E9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沒想到母雞越吃越胖，也越來越懶，每天只是吃飽了睡、睡飽了吃，根本不再生蛋了。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98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695FB-41C5-487C-B445-C6C3D904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694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四個小故事的結局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77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823FE51-2376-4B97-825F-8B55AE065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338" y="3589674"/>
            <a:ext cx="5388429" cy="33152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46184E5-D321-4A19-8174-95CD20504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881" y="0"/>
            <a:ext cx="5607886" cy="3589674"/>
          </a:xfrm>
          <a:prstGeom prst="rect">
            <a:avLst/>
          </a:prstGeom>
        </p:spPr>
      </p:pic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AEFC4F86-3EE0-4100-AB09-2A6A94B93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33" y="3505653"/>
            <a:ext cx="5288280" cy="33523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1798687-89B5-4E12-8B20-A8E1A703CE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976" y="0"/>
            <a:ext cx="3807824" cy="36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78CAD33-2A61-40DA-86C7-96FEB033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409" y="175098"/>
            <a:ext cx="9133181" cy="5363515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A5700E05-01D1-4960-8EC2-3EAC2C22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0805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有一隻小貓在菜市場裡撿到一條魚，牠就叼著那條魚往回家的路上走。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78CAD33-2A61-40DA-86C7-96FEB033C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409" y="0"/>
            <a:ext cx="9133181" cy="5676089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A5700E05-01D1-4960-8EC2-3EAC2C22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在半路上，牠經過一條河，看見河有好多魚游來游去，小貓心裡非常高興，想要多抓幾條魚。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46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FCCFA-99F0-4053-9AB7-6242CB4B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4597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小貓伸出爪子抓了半天，魚都游走了。牠張開嘴巴說：「這麼多魚都沒捉到，真是太可惜了！」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86019B-11C5-4E1C-B4E7-B7A2D6CB7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059" y="0"/>
            <a:ext cx="8229601" cy="51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01ECC-9DDD-4124-B406-84B92C07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結果，牠嘴裡的魚也掉到河裡，被河水沖走了，小貓因為貪心，最後連嘴裡的那條魚都沒吃到。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DB5414-E6F3-4559-9756-6C8B6862A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199" y="0"/>
            <a:ext cx="8642923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695FB-41C5-487C-B445-C6C3D904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694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故事二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903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8C077-B248-4195-B64A-F3B98E1D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2" y="5532437"/>
            <a:ext cx="1200906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熊哥哥和熊弟弟捉到許多魚，牠們用石頭把這些魚圍在淺水處，準備好好的大吃一頓。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文字, 冰箱 的圖片&#10;&#10;自動產生的描述">
            <a:extLst>
              <a:ext uri="{FF2B5EF4-FFF2-40B4-BE49-F238E27FC236}">
                <a16:creationId xmlns:a16="http://schemas.microsoft.com/office/drawing/2014/main" id="{9A0EAE43-7ECB-482B-BC4B-0DC51A6C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142" y="138565"/>
            <a:ext cx="8120743" cy="52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816E36F-85DC-4712-AEF7-5FABD692BBE1}"/>
              </a:ext>
            </a:extLst>
          </p:cNvPr>
          <p:cNvSpPr txBox="1">
            <a:spLocks/>
          </p:cNvSpPr>
          <p:nvPr/>
        </p:nvSpPr>
        <p:spPr>
          <a:xfrm>
            <a:off x="0" y="4702626"/>
            <a:ext cx="12192000" cy="215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但是，熊哥哥看到河裡還有很多大魚，想要再去捉幾條大魚。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熊弟弟拉著熊哥哥說：「河裡水流太急，魚已經夠吃，別再捉了。」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文字, 冰箱 的圖片&#10;&#10;自動產生的描述">
            <a:extLst>
              <a:ext uri="{FF2B5EF4-FFF2-40B4-BE49-F238E27FC236}">
                <a16:creationId xmlns:a16="http://schemas.microsoft.com/office/drawing/2014/main" id="{3F4459F7-5203-45CE-B3A6-26F5EB08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43" y="0"/>
            <a:ext cx="5127171" cy="4668875"/>
          </a:xfrm>
          <a:prstGeom prst="rect">
            <a:avLst/>
          </a:prstGeom>
        </p:spPr>
      </p:pic>
      <p:pic>
        <p:nvPicPr>
          <p:cNvPr id="6" name="圖片 5" descr="一張含有 文字, 冰箱 的圖片&#10;&#10;自動產生的描述">
            <a:extLst>
              <a:ext uri="{FF2B5EF4-FFF2-40B4-BE49-F238E27FC236}">
                <a16:creationId xmlns:a16="http://schemas.microsoft.com/office/drawing/2014/main" id="{30EB23E1-1A89-41D8-8C7D-99F3DFD43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2315" y="-1"/>
            <a:ext cx="5040085" cy="46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BC8A7EB-E67A-4571-AB1C-B43CC824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42731"/>
            <a:ext cx="121920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熊哥哥不聽熊弟弟的勸告，跑到河裡捉魚，不小心滑了一跤，差一點被水沖走，急忙跑了回來。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3FC07CE-9246-4247-A449-D71A3C10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128" y="102620"/>
            <a:ext cx="8501743" cy="51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0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396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標楷體</vt:lpstr>
      <vt:lpstr>Arial</vt:lpstr>
      <vt:lpstr>Calibri</vt:lpstr>
      <vt:lpstr>Calibri Light</vt:lpstr>
      <vt:lpstr>Office 佈景主題</vt:lpstr>
      <vt:lpstr>故事一</vt:lpstr>
      <vt:lpstr>有一隻小貓在菜市場裡撿到一條魚，牠就叼著那條魚往回家的路上走。</vt:lpstr>
      <vt:lpstr>在半路上，牠經過一條河，看見河有好多魚游來游去，小貓心裡非常高興，想要多抓幾條魚。</vt:lpstr>
      <vt:lpstr>小貓伸出爪子抓了半天，魚都游走了。牠張開嘴巴說：「這麼多魚都沒捉到，真是太可惜了！」</vt:lpstr>
      <vt:lpstr>結果，牠嘴裡的魚也掉到河裡，被河水沖走了，小貓因為貪心，最後連嘴裡的那條魚都沒吃到。</vt:lpstr>
      <vt:lpstr>故事二</vt:lpstr>
      <vt:lpstr>熊哥哥和熊弟弟捉到許多魚，牠們用石頭把這些魚圍在淺水處，準備好好的大吃一頓。</vt:lpstr>
      <vt:lpstr>PowerPoint Presentation</vt:lpstr>
      <vt:lpstr>熊哥哥不聽熊弟弟的勸告，跑到河裡捉魚，不小心滑了一跤，差一點被水沖走，急忙跑了回來。</vt:lpstr>
      <vt:lpstr>PowerPoint Presentation</vt:lpstr>
      <vt:lpstr>故事三</vt:lpstr>
      <vt:lpstr>一位老婆婆養了一隻母雞，這隻母雞每天都會生下一顆又圓又大的雞蛋，但是老婆婆並不滿足。</vt:lpstr>
      <vt:lpstr>PowerPoint Presentation</vt:lpstr>
      <vt:lpstr>於是，老婆婆每天餵母雞吃很多的飼料，希望母雞能長得肥肥胖胖，才可以生出更多的雞蛋。</vt:lpstr>
      <vt:lpstr>PowerPoint Presentation</vt:lpstr>
      <vt:lpstr>四個小故事的結局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故事一</dc:title>
  <dc:creator>W.K. Chan</dc:creator>
  <cp:lastModifiedBy>Au Ka Heng</cp:lastModifiedBy>
  <cp:revision>6</cp:revision>
  <dcterms:created xsi:type="dcterms:W3CDTF">2022-03-10T22:07:08Z</dcterms:created>
  <dcterms:modified xsi:type="dcterms:W3CDTF">2022-08-09T04:51:46Z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