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63" r:id="rId3"/>
    <p:sldId id="265" r:id="rId4"/>
    <p:sldId id="271" r:id="rId5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85572-1074-44F3-997B-A2BC4253A549}" type="datetimeFigureOut">
              <a:rPr lang="zh-HK" altLang="en-US" smtClean="0"/>
              <a:t>9/8/2022</a:t>
            </a:fld>
            <a:endParaRPr lang="zh-HK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95F9F-F7E0-432C-8074-4929D46695B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93840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43764E-4B4A-4051-B264-F346201FB6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80C308F-0662-4286-8CF6-BEAB8D75B8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0559C8F-7C88-44F7-8B73-FFEF6BFEE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B138-CF49-4E6C-A038-C17EEFE7227D}" type="datetimeFigureOut">
              <a:rPr lang="zh-HK" altLang="en-US" smtClean="0"/>
              <a:t>9/8/2022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7F2FC46-3827-4560-83E2-14D42533B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3DA1EA3-BB73-4205-B4AA-D86DDC715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DDBC6-43B0-4677-A9C5-1F75EC034D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60021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41F471-A63F-4ACB-8454-B3FA5755A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9652F62-BE2A-401D-80BC-BD1725C1F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C316D0C-7092-4EBE-A89F-B248BA2C0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B138-CF49-4E6C-A038-C17EEFE7227D}" type="datetimeFigureOut">
              <a:rPr lang="zh-HK" altLang="en-US" smtClean="0"/>
              <a:t>9/8/2022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D46DF5-092B-4A8E-81AC-A9181EB84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A5EC517-EB34-4745-94F4-DB653725A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DDBC6-43B0-4677-A9C5-1F75EC034D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62577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0FCE01FD-35BC-45D7-8EAB-B82A46F9CF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48D489B-8F6D-4973-9BA9-B511636A0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F51885C-1F38-4C84-8FAD-8F0764F48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B138-CF49-4E6C-A038-C17EEFE7227D}" type="datetimeFigureOut">
              <a:rPr lang="zh-HK" altLang="en-US" smtClean="0"/>
              <a:t>9/8/2022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00779DB-D917-4B6D-AAE4-7BAA0C4EF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C1D641E-BD3A-40E3-ADD7-821970BDD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DDBC6-43B0-4677-A9C5-1F75EC034D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50725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E9BD91-ACA2-4A13-8FB7-4928E0FC5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F0CAAF8-E1DA-43F1-B55F-477B80D9A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61E0DE0-DCD8-4DEB-BB9A-3B786AD9A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B138-CF49-4E6C-A038-C17EEFE7227D}" type="datetimeFigureOut">
              <a:rPr lang="zh-HK" altLang="en-US" smtClean="0"/>
              <a:t>9/8/2022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C28FF18-5AC0-438E-BC2B-32B946234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6C8B359-6AF2-405E-80B5-90F1CC5CE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DDBC6-43B0-4677-A9C5-1F75EC034D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27505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D1BC45-C744-4B3A-8D14-64794627F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27D4593-827B-4347-BD9F-968EE6E53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7F95798-D0A7-4CCB-9A83-9BC1AAD98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B138-CF49-4E6C-A038-C17EEFE7227D}" type="datetimeFigureOut">
              <a:rPr lang="zh-HK" altLang="en-US" smtClean="0"/>
              <a:t>9/8/2022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F709493-3519-4F7C-8A46-870856105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D15DC05-4823-430C-9DCF-B296A652D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DDBC6-43B0-4677-A9C5-1F75EC034D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26541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ADF0EB-E778-431E-945A-04F5C770D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FBF0323-D6DB-49BB-92EC-860400D645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3CBD59D-7D75-4157-8F80-D0C282590B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DD4D69C-8289-4DE4-A8D9-E0ED001F9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B138-CF49-4E6C-A038-C17EEFE7227D}" type="datetimeFigureOut">
              <a:rPr lang="zh-HK" altLang="en-US" smtClean="0"/>
              <a:t>9/8/2022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27AFF62-CBD9-4DE6-95A1-8CA4E2223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9BEFB1B-193C-483F-A8C4-ECC8EBAEC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DDBC6-43B0-4677-A9C5-1F75EC034D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84669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BB3FB0-195B-43E8-A077-7118804D3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A7A9522-3467-4684-B580-9EC2DCFAA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6C48065-491F-4749-A1EF-70A08FFF1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68DA409-5695-4506-94F6-7158180667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F8E9179-1554-4332-BC90-609DABC2E8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22A212F-FFE4-4A1B-A94B-C1E1287E8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B138-CF49-4E6C-A038-C17EEFE7227D}" type="datetimeFigureOut">
              <a:rPr lang="zh-HK" altLang="en-US" smtClean="0"/>
              <a:t>9/8/2022</a:t>
            </a:fld>
            <a:endParaRPr lang="zh-HK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1C66426C-EB54-4B41-B9EC-264CAE5AA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85351D7F-9002-4D04-80CE-2DCEFD6F5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DDBC6-43B0-4677-A9C5-1F75EC034D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20274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4FAC69-2865-45C5-BCBC-EBE83F31B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A0DA468-76E0-4E9E-873C-F60FF5CBC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B138-CF49-4E6C-A038-C17EEFE7227D}" type="datetimeFigureOut">
              <a:rPr lang="zh-HK" altLang="en-US" smtClean="0"/>
              <a:t>9/8/2022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26D957C-63D7-4939-BAC0-43BA0B14B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AB3FE25-243B-48BF-8B6D-1C2663995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DDBC6-43B0-4677-A9C5-1F75EC034D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46621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0839AA1-8175-404D-81B7-E33BFD8FA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B138-CF49-4E6C-A038-C17EEFE7227D}" type="datetimeFigureOut">
              <a:rPr lang="zh-HK" altLang="en-US" smtClean="0"/>
              <a:t>9/8/2022</a:t>
            </a:fld>
            <a:endParaRPr lang="zh-HK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0BC8F59-E3A3-4214-AAC9-4327A1CDA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7DD412E-AE83-421D-A5DE-2C993F836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DDBC6-43B0-4677-A9C5-1F75EC034D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7503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6B4E918-0987-42E4-8B64-C3F5E9986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B9FBFF2-5BAD-4A87-82F8-8629233AA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3DFC70E-051A-40E5-883B-2927587624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C8116B1-2704-457C-86BC-5308F4369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B138-CF49-4E6C-A038-C17EEFE7227D}" type="datetimeFigureOut">
              <a:rPr lang="zh-HK" altLang="en-US" smtClean="0"/>
              <a:t>9/8/2022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209AE13-C043-4098-A8E4-AD0F15AFA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7478056-479F-4BF3-BCCF-68075EE42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DDBC6-43B0-4677-A9C5-1F75EC034D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0144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D9B6E9-F79D-45C4-8F7B-3851991E5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B789673F-855D-4926-B106-9CBD5244A0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4315401-4BA2-47CF-9A67-8068EA7588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1E65756-E25D-4E23-A6CA-23F5A7D10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B138-CF49-4E6C-A038-C17EEFE7227D}" type="datetimeFigureOut">
              <a:rPr lang="zh-HK" altLang="en-US" smtClean="0"/>
              <a:t>9/8/2022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954BEF5-4BA1-4BE2-AFA5-90CE8C765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7DF4E29-539D-4678-AAB2-692F7BAC4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DDBC6-43B0-4677-A9C5-1F75EC034D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49650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65DD05F6-BC1E-4F6D-A2FB-FE8E5A09F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9DB74C0-F7ED-455D-B364-030E29BFA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05600DA-C2BB-4C7B-923B-EB03801CE6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DB138-CF49-4E6C-A038-C17EEFE7227D}" type="datetimeFigureOut">
              <a:rPr lang="zh-HK" altLang="en-US" smtClean="0"/>
              <a:t>9/8/2022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809FB5E-5500-46F0-B174-13DD5891A6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DCBF65B-F11D-4715-B4B8-21AEF327F6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DDBC6-43B0-4677-A9C5-1F75EC034D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3597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CB54216-CD51-42CE-8E25-50DB118E9E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2" t="11192" r="3957" b="10113"/>
          <a:stretch/>
        </p:blipFill>
        <p:spPr>
          <a:xfrm>
            <a:off x="2101174" y="9729"/>
            <a:ext cx="7989652" cy="684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633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B1494906-F23F-44AA-B319-B6A94A54A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173" y="0"/>
            <a:ext cx="6479057" cy="471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D706B246-9FB1-4B9A-8930-7E75E5345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72242"/>
            <a:ext cx="5871932" cy="566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293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9125C792-13BA-41D9-A33E-D61C7BA70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0"/>
            <a:ext cx="56229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1C6FE5D2-4C58-408F-BD54-2A65AC897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259" y="555172"/>
            <a:ext cx="5668827" cy="537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008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38B3037-178D-49EE-A577-D1005D201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321"/>
            <a:ext cx="5646159" cy="508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9F781EE-B5F0-4642-AEA6-97CB6F452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620" y="408321"/>
            <a:ext cx="6027380" cy="592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827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佈景主題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W.K. Chan</dc:creator>
  <cp:lastModifiedBy>Au Ka Heng</cp:lastModifiedBy>
  <cp:revision>17</cp:revision>
  <dcterms:created xsi:type="dcterms:W3CDTF">2022-03-10T01:51:11Z</dcterms:created>
  <dcterms:modified xsi:type="dcterms:W3CDTF">2022-08-09T04:53:03Z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