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2" r:id="rId2"/>
    <p:sldId id="285" r:id="rId3"/>
    <p:sldId id="291" r:id="rId4"/>
    <p:sldId id="256" r:id="rId5"/>
    <p:sldId id="290" r:id="rId6"/>
    <p:sldId id="293" r:id="rId7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85572-1074-44F3-997B-A2BC4253A549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95F9F-F7E0-432C-8074-4929D46695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93840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43764E-4B4A-4051-B264-F346201FB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80C308F-0662-4286-8CF6-BEAB8D75B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0559C8F-7C88-44F7-8B73-FFEF6BFEE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F2FC46-3827-4560-83E2-14D42533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3DA1EA3-BB73-4205-B4AA-D86DDC71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002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41F471-A63F-4ACB-8454-B3FA5755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9652F62-BE2A-401D-80BC-BD1725C1F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316D0C-7092-4EBE-A89F-B248BA2C0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D46DF5-092B-4A8E-81AC-A9181EB84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5EC517-EB34-4745-94F4-DB653725A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257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FCE01FD-35BC-45D7-8EAB-B82A46F9CF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48D489B-8F6D-4973-9BA9-B511636A0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F51885C-1F38-4C84-8FAD-8F0764F48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00779DB-D917-4B6D-AAE4-7BAA0C4EF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1D641E-BD3A-40E3-ADD7-821970BDD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072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E9BD91-ACA2-4A13-8FB7-4928E0FC5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0CAAF8-E1DA-43F1-B55F-477B80D9A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1E0DE0-DCD8-4DEB-BB9A-3B786AD9A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28FF18-5AC0-438E-BC2B-32B946234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C8B359-6AF2-405E-80B5-90F1CC5CE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750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D1BC45-C744-4B3A-8D14-64794627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7D4593-827B-4347-BD9F-968EE6E53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F95798-D0A7-4CCB-9A83-9BC1AAD9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F709493-3519-4F7C-8A46-870856105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D15DC05-4823-430C-9DCF-B296A652D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654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ADF0EB-E778-431E-945A-04F5C770D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FBF0323-D6DB-49BB-92EC-860400D64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3CBD59D-7D75-4157-8F80-D0C282590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D4D69C-8289-4DE4-A8D9-E0ED001F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27AFF62-CBD9-4DE6-95A1-8CA4E2223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9BEFB1B-193C-483F-A8C4-ECC8EBAE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46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BB3FB0-195B-43E8-A077-7118804D3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A7A9522-3467-4684-B580-9EC2DCFAA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C48065-491F-4749-A1EF-70A08FFF1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68DA409-5695-4506-94F6-715818066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F8E9179-1554-4332-BC90-609DABC2E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22A212F-FFE4-4A1B-A94B-C1E1287E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C66426C-EB54-4B41-B9EC-264CAE5AA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5351D7F-9002-4D04-80CE-2DCEFD6F5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027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4FAC69-2865-45C5-BCBC-EBE83F31B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A0DA468-76E0-4E9E-873C-F60FF5CBC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26D957C-63D7-4939-BAC0-43BA0B14B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AB3FE25-243B-48BF-8B6D-1C2663995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662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0839AA1-8175-404D-81B7-E33BFD8F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0BC8F59-E3A3-4214-AAC9-4327A1CD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DD412E-AE83-421D-A5DE-2C993F836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503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B4E918-0987-42E4-8B64-C3F5E9986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B9FBFF2-5BAD-4A87-82F8-8629233AA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3DFC70E-051A-40E5-883B-292758762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C8116B1-2704-457C-86BC-5308F4369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209AE13-C043-4098-A8E4-AD0F15AFA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7478056-479F-4BF3-BCCF-68075EE4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0144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D9B6E9-F79D-45C4-8F7B-3851991E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789673F-855D-4926-B106-9CBD5244A0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4315401-4BA2-47CF-9A67-8068EA758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1E65756-E25D-4E23-A6CA-23F5A7D10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954BEF5-4BA1-4BE2-AFA5-90CE8C765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7DF4E29-539D-4678-AAB2-692F7BAC4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965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5DD05F6-BC1E-4F6D-A2FB-FE8E5A09F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9DB74C0-F7ED-455D-B364-030E29BFA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5600DA-C2BB-4C7B-923B-EB03801CE6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DB138-CF49-4E6C-A038-C17EEFE7227D}" type="datetimeFigureOut">
              <a:rPr lang="zh-HK" altLang="en-US" smtClean="0"/>
              <a:t>9/8/2022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09FB5E-5500-46F0-B174-13DD5891A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DCBF65B-F11D-4715-B4B8-21AEF327F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DDBC6-43B0-4677-A9C5-1F75EC034D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59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4DF122D-59E4-5E18-8F1A-934F798B5A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4" r="-1" b="-1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2A6E76EB-0CE1-8205-89B8-C5C31BF930E4}"/>
              </a:ext>
            </a:extLst>
          </p:cNvPr>
          <p:cNvSpPr/>
          <p:nvPr/>
        </p:nvSpPr>
        <p:spPr>
          <a:xfrm>
            <a:off x="2449285" y="456345"/>
            <a:ext cx="3374572" cy="105010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別拿了，</a:t>
            </a:r>
            <a:endParaRPr lang="en-US" altLang="zh-TW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趕快跑！</a:t>
            </a:r>
            <a:endParaRPr lang="zh-HK" altLang="en-US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248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2B416D77-76E5-4DD5-A2C7-4C3DD6C4E9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63" y="0"/>
            <a:ext cx="58604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27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一張含有 文字 的圖片&#10;&#10;自動產生的描述">
            <a:extLst>
              <a:ext uri="{FF2B5EF4-FFF2-40B4-BE49-F238E27FC236}">
                <a16:creationId xmlns:a16="http://schemas.microsoft.com/office/drawing/2014/main" id="{48C294C0-A5D9-88E2-196C-96E7958F6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882" y="-16330"/>
            <a:ext cx="5155747" cy="6874330"/>
          </a:xfrm>
          <a:prstGeom prst="rect">
            <a:avLst/>
          </a:prstGeom>
        </p:spPr>
      </p:pic>
      <p:sp>
        <p:nvSpPr>
          <p:cNvPr id="7" name="矩形: 圓角 6">
            <a:extLst>
              <a:ext uri="{FF2B5EF4-FFF2-40B4-BE49-F238E27FC236}">
                <a16:creationId xmlns:a16="http://schemas.microsoft.com/office/drawing/2014/main" id="{2657A0CD-B086-CF44-7350-D285A37D7CBB}"/>
              </a:ext>
            </a:extLst>
          </p:cNvPr>
          <p:cNvSpPr/>
          <p:nvPr/>
        </p:nvSpPr>
        <p:spPr>
          <a:xfrm>
            <a:off x="6444343" y="3755572"/>
            <a:ext cx="1349829" cy="140425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500" dirty="0">
                <a:latin typeface="標楷體" panose="03000509000000000000" pitchFamily="65" charset="-120"/>
                <a:ea typeface="標楷體" panose="03000509000000000000" pitchFamily="65" charset="-120"/>
              </a:rPr>
              <a:t>貪</a:t>
            </a:r>
            <a:endParaRPr lang="zh-HK" altLang="en-US" sz="11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8912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68C8811E-D1BE-4396-BF75-074DFAFFD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0"/>
            <a:ext cx="5549900" cy="665988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8F78348-4A39-4753-B88E-F5D85BB2B0F6}"/>
              </a:ext>
            </a:extLst>
          </p:cNvPr>
          <p:cNvSpPr/>
          <p:nvPr/>
        </p:nvSpPr>
        <p:spPr>
          <a:xfrm>
            <a:off x="6574972" y="304801"/>
            <a:ext cx="1741714" cy="15784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5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貪</a:t>
            </a:r>
            <a:endParaRPr lang="zh-HK" altLang="en-US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851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77E078AA-7FFB-4E97-B793-18E5BB5D0C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91" b="11639"/>
          <a:stretch/>
        </p:blipFill>
        <p:spPr>
          <a:xfrm>
            <a:off x="2928257" y="1848050"/>
            <a:ext cx="6107344" cy="5039739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1F7D6D19-697E-4716-AAB5-D16A788A6792}"/>
              </a:ext>
            </a:extLst>
          </p:cNvPr>
          <p:cNvSpPr/>
          <p:nvPr/>
        </p:nvSpPr>
        <p:spPr>
          <a:xfrm>
            <a:off x="644892" y="182879"/>
            <a:ext cx="11232683" cy="1665172"/>
          </a:xfrm>
          <a:custGeom>
            <a:avLst/>
            <a:gdLst>
              <a:gd name="connsiteX0" fmla="*/ 0 w 11232683"/>
              <a:gd name="connsiteY0" fmla="*/ 0 h 1665172"/>
              <a:gd name="connsiteX1" fmla="*/ 815848 w 11232683"/>
              <a:gd name="connsiteY1" fmla="*/ 0 h 1665172"/>
              <a:gd name="connsiteX2" fmla="*/ 1182388 w 11232683"/>
              <a:gd name="connsiteY2" fmla="*/ 0 h 1665172"/>
              <a:gd name="connsiteX3" fmla="*/ 1661255 w 11232683"/>
              <a:gd name="connsiteY3" fmla="*/ 0 h 1665172"/>
              <a:gd name="connsiteX4" fmla="*/ 2140122 w 11232683"/>
              <a:gd name="connsiteY4" fmla="*/ 0 h 1665172"/>
              <a:gd name="connsiteX5" fmla="*/ 2843642 w 11232683"/>
              <a:gd name="connsiteY5" fmla="*/ 0 h 1665172"/>
              <a:gd name="connsiteX6" fmla="*/ 3097856 w 11232683"/>
              <a:gd name="connsiteY6" fmla="*/ 0 h 1665172"/>
              <a:gd name="connsiteX7" fmla="*/ 3689050 w 11232683"/>
              <a:gd name="connsiteY7" fmla="*/ 0 h 1665172"/>
              <a:gd name="connsiteX8" fmla="*/ 4167917 w 11232683"/>
              <a:gd name="connsiteY8" fmla="*/ 0 h 1665172"/>
              <a:gd name="connsiteX9" fmla="*/ 4759110 w 11232683"/>
              <a:gd name="connsiteY9" fmla="*/ 0 h 1665172"/>
              <a:gd name="connsiteX10" fmla="*/ 5125651 w 11232683"/>
              <a:gd name="connsiteY10" fmla="*/ 0 h 1665172"/>
              <a:gd name="connsiteX11" fmla="*/ 5492191 w 11232683"/>
              <a:gd name="connsiteY11" fmla="*/ 0 h 1665172"/>
              <a:gd name="connsiteX12" fmla="*/ 6195711 w 11232683"/>
              <a:gd name="connsiteY12" fmla="*/ 0 h 1665172"/>
              <a:gd name="connsiteX13" fmla="*/ 6674578 w 11232683"/>
              <a:gd name="connsiteY13" fmla="*/ 0 h 1665172"/>
              <a:gd name="connsiteX14" fmla="*/ 6928792 w 11232683"/>
              <a:gd name="connsiteY14" fmla="*/ 0 h 1665172"/>
              <a:gd name="connsiteX15" fmla="*/ 7295332 w 11232683"/>
              <a:gd name="connsiteY15" fmla="*/ 0 h 1665172"/>
              <a:gd name="connsiteX16" fmla="*/ 7886526 w 11232683"/>
              <a:gd name="connsiteY16" fmla="*/ 0 h 1665172"/>
              <a:gd name="connsiteX17" fmla="*/ 8590047 w 11232683"/>
              <a:gd name="connsiteY17" fmla="*/ 0 h 1665172"/>
              <a:gd name="connsiteX18" fmla="*/ 9293567 w 11232683"/>
              <a:gd name="connsiteY18" fmla="*/ 0 h 1665172"/>
              <a:gd name="connsiteX19" fmla="*/ 9660107 w 11232683"/>
              <a:gd name="connsiteY19" fmla="*/ 0 h 1665172"/>
              <a:gd name="connsiteX20" fmla="*/ 9914321 w 11232683"/>
              <a:gd name="connsiteY20" fmla="*/ 0 h 1665172"/>
              <a:gd name="connsiteX21" fmla="*/ 10617841 w 11232683"/>
              <a:gd name="connsiteY21" fmla="*/ 0 h 1665172"/>
              <a:gd name="connsiteX22" fmla="*/ 11232683 w 11232683"/>
              <a:gd name="connsiteY22" fmla="*/ 0 h 1665172"/>
              <a:gd name="connsiteX23" fmla="*/ 11232683 w 11232683"/>
              <a:gd name="connsiteY23" fmla="*/ 538406 h 1665172"/>
              <a:gd name="connsiteX24" fmla="*/ 11232683 w 11232683"/>
              <a:gd name="connsiteY24" fmla="*/ 1076811 h 1665172"/>
              <a:gd name="connsiteX25" fmla="*/ 11232683 w 11232683"/>
              <a:gd name="connsiteY25" fmla="*/ 1665172 h 1665172"/>
              <a:gd name="connsiteX26" fmla="*/ 10416835 w 11232683"/>
              <a:gd name="connsiteY26" fmla="*/ 1665172 h 1665172"/>
              <a:gd name="connsiteX27" fmla="*/ 9937968 w 11232683"/>
              <a:gd name="connsiteY27" fmla="*/ 1665172 h 1665172"/>
              <a:gd name="connsiteX28" fmla="*/ 9234448 w 11232683"/>
              <a:gd name="connsiteY28" fmla="*/ 1665172 h 1665172"/>
              <a:gd name="connsiteX29" fmla="*/ 8980234 w 11232683"/>
              <a:gd name="connsiteY29" fmla="*/ 1665172 h 1665172"/>
              <a:gd name="connsiteX30" fmla="*/ 8501367 w 11232683"/>
              <a:gd name="connsiteY30" fmla="*/ 1665172 h 1665172"/>
              <a:gd name="connsiteX31" fmla="*/ 8022500 w 11232683"/>
              <a:gd name="connsiteY31" fmla="*/ 1665172 h 1665172"/>
              <a:gd name="connsiteX32" fmla="*/ 7543633 w 11232683"/>
              <a:gd name="connsiteY32" fmla="*/ 1665172 h 1665172"/>
              <a:gd name="connsiteX33" fmla="*/ 6952440 w 11232683"/>
              <a:gd name="connsiteY33" fmla="*/ 1665172 h 1665172"/>
              <a:gd name="connsiteX34" fmla="*/ 6248919 w 11232683"/>
              <a:gd name="connsiteY34" fmla="*/ 1665172 h 1665172"/>
              <a:gd name="connsiteX35" fmla="*/ 5770052 w 11232683"/>
              <a:gd name="connsiteY35" fmla="*/ 1665172 h 1665172"/>
              <a:gd name="connsiteX36" fmla="*/ 5403512 w 11232683"/>
              <a:gd name="connsiteY36" fmla="*/ 1665172 h 1665172"/>
              <a:gd name="connsiteX37" fmla="*/ 4699991 w 11232683"/>
              <a:gd name="connsiteY37" fmla="*/ 1665172 h 1665172"/>
              <a:gd name="connsiteX38" fmla="*/ 3996470 w 11232683"/>
              <a:gd name="connsiteY38" fmla="*/ 1665172 h 1665172"/>
              <a:gd name="connsiteX39" fmla="*/ 3292950 w 11232683"/>
              <a:gd name="connsiteY39" fmla="*/ 1665172 h 1665172"/>
              <a:gd name="connsiteX40" fmla="*/ 2589429 w 11232683"/>
              <a:gd name="connsiteY40" fmla="*/ 1665172 h 1665172"/>
              <a:gd name="connsiteX41" fmla="*/ 1885908 w 11232683"/>
              <a:gd name="connsiteY41" fmla="*/ 1665172 h 1665172"/>
              <a:gd name="connsiteX42" fmla="*/ 1407041 w 11232683"/>
              <a:gd name="connsiteY42" fmla="*/ 1665172 h 1665172"/>
              <a:gd name="connsiteX43" fmla="*/ 1152828 w 11232683"/>
              <a:gd name="connsiteY43" fmla="*/ 1665172 h 1665172"/>
              <a:gd name="connsiteX44" fmla="*/ 561634 w 11232683"/>
              <a:gd name="connsiteY44" fmla="*/ 1665172 h 1665172"/>
              <a:gd name="connsiteX45" fmla="*/ 0 w 11232683"/>
              <a:gd name="connsiteY45" fmla="*/ 1665172 h 1665172"/>
              <a:gd name="connsiteX46" fmla="*/ 0 w 11232683"/>
              <a:gd name="connsiteY46" fmla="*/ 1110115 h 1665172"/>
              <a:gd name="connsiteX47" fmla="*/ 0 w 11232683"/>
              <a:gd name="connsiteY47" fmla="*/ 605012 h 1665172"/>
              <a:gd name="connsiteX48" fmla="*/ 0 w 11232683"/>
              <a:gd name="connsiteY48" fmla="*/ 0 h 1665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232683" h="1665172" fill="none" extrusionOk="0">
                <a:moveTo>
                  <a:pt x="0" y="0"/>
                </a:moveTo>
                <a:cubicBezTo>
                  <a:pt x="242762" y="-2638"/>
                  <a:pt x="573574" y="18475"/>
                  <a:pt x="815848" y="0"/>
                </a:cubicBezTo>
                <a:cubicBezTo>
                  <a:pt x="1058122" y="-18475"/>
                  <a:pt x="1060149" y="22768"/>
                  <a:pt x="1182388" y="0"/>
                </a:cubicBezTo>
                <a:cubicBezTo>
                  <a:pt x="1304627" y="-22768"/>
                  <a:pt x="1529785" y="8256"/>
                  <a:pt x="1661255" y="0"/>
                </a:cubicBezTo>
                <a:cubicBezTo>
                  <a:pt x="1792725" y="-8256"/>
                  <a:pt x="1983332" y="41110"/>
                  <a:pt x="2140122" y="0"/>
                </a:cubicBezTo>
                <a:cubicBezTo>
                  <a:pt x="2296912" y="-41110"/>
                  <a:pt x="2594091" y="22239"/>
                  <a:pt x="2843642" y="0"/>
                </a:cubicBezTo>
                <a:cubicBezTo>
                  <a:pt x="3093193" y="-22239"/>
                  <a:pt x="3033297" y="27117"/>
                  <a:pt x="3097856" y="0"/>
                </a:cubicBezTo>
                <a:cubicBezTo>
                  <a:pt x="3162415" y="-27117"/>
                  <a:pt x="3542550" y="28376"/>
                  <a:pt x="3689050" y="0"/>
                </a:cubicBezTo>
                <a:cubicBezTo>
                  <a:pt x="3835550" y="-28376"/>
                  <a:pt x="3953509" y="52191"/>
                  <a:pt x="4167917" y="0"/>
                </a:cubicBezTo>
                <a:cubicBezTo>
                  <a:pt x="4382325" y="-52191"/>
                  <a:pt x="4595715" y="25263"/>
                  <a:pt x="4759110" y="0"/>
                </a:cubicBezTo>
                <a:cubicBezTo>
                  <a:pt x="4922505" y="-25263"/>
                  <a:pt x="4996870" y="23287"/>
                  <a:pt x="5125651" y="0"/>
                </a:cubicBezTo>
                <a:cubicBezTo>
                  <a:pt x="5254432" y="-23287"/>
                  <a:pt x="5364717" y="12352"/>
                  <a:pt x="5492191" y="0"/>
                </a:cubicBezTo>
                <a:cubicBezTo>
                  <a:pt x="5619665" y="-12352"/>
                  <a:pt x="5912091" y="222"/>
                  <a:pt x="6195711" y="0"/>
                </a:cubicBezTo>
                <a:cubicBezTo>
                  <a:pt x="6479331" y="-222"/>
                  <a:pt x="6465715" y="16377"/>
                  <a:pt x="6674578" y="0"/>
                </a:cubicBezTo>
                <a:cubicBezTo>
                  <a:pt x="6883441" y="-16377"/>
                  <a:pt x="6804981" y="16362"/>
                  <a:pt x="6928792" y="0"/>
                </a:cubicBezTo>
                <a:cubicBezTo>
                  <a:pt x="7052603" y="-16362"/>
                  <a:pt x="7208157" y="9253"/>
                  <a:pt x="7295332" y="0"/>
                </a:cubicBezTo>
                <a:cubicBezTo>
                  <a:pt x="7382507" y="-9253"/>
                  <a:pt x="7719658" y="8605"/>
                  <a:pt x="7886526" y="0"/>
                </a:cubicBezTo>
                <a:cubicBezTo>
                  <a:pt x="8053394" y="-8605"/>
                  <a:pt x="8289464" y="22050"/>
                  <a:pt x="8590047" y="0"/>
                </a:cubicBezTo>
                <a:cubicBezTo>
                  <a:pt x="8890630" y="-22050"/>
                  <a:pt x="9142015" y="13672"/>
                  <a:pt x="9293567" y="0"/>
                </a:cubicBezTo>
                <a:cubicBezTo>
                  <a:pt x="9445119" y="-13672"/>
                  <a:pt x="9496702" y="31673"/>
                  <a:pt x="9660107" y="0"/>
                </a:cubicBezTo>
                <a:cubicBezTo>
                  <a:pt x="9823512" y="-31673"/>
                  <a:pt x="9830174" y="28292"/>
                  <a:pt x="9914321" y="0"/>
                </a:cubicBezTo>
                <a:cubicBezTo>
                  <a:pt x="9998468" y="-28292"/>
                  <a:pt x="10407105" y="126"/>
                  <a:pt x="10617841" y="0"/>
                </a:cubicBezTo>
                <a:cubicBezTo>
                  <a:pt x="10828577" y="-126"/>
                  <a:pt x="11083501" y="67736"/>
                  <a:pt x="11232683" y="0"/>
                </a:cubicBezTo>
                <a:cubicBezTo>
                  <a:pt x="11267547" y="214348"/>
                  <a:pt x="11182451" y="315007"/>
                  <a:pt x="11232683" y="538406"/>
                </a:cubicBezTo>
                <a:cubicBezTo>
                  <a:pt x="11282915" y="761805"/>
                  <a:pt x="11180680" y="934225"/>
                  <a:pt x="11232683" y="1076811"/>
                </a:cubicBezTo>
                <a:cubicBezTo>
                  <a:pt x="11284686" y="1219397"/>
                  <a:pt x="11186337" y="1531532"/>
                  <a:pt x="11232683" y="1665172"/>
                </a:cubicBezTo>
                <a:cubicBezTo>
                  <a:pt x="11063147" y="1750356"/>
                  <a:pt x="10815507" y="1582045"/>
                  <a:pt x="10416835" y="1665172"/>
                </a:cubicBezTo>
                <a:cubicBezTo>
                  <a:pt x="10018163" y="1748299"/>
                  <a:pt x="10041813" y="1658204"/>
                  <a:pt x="9937968" y="1665172"/>
                </a:cubicBezTo>
                <a:cubicBezTo>
                  <a:pt x="9834123" y="1672140"/>
                  <a:pt x="9567120" y="1649988"/>
                  <a:pt x="9234448" y="1665172"/>
                </a:cubicBezTo>
                <a:cubicBezTo>
                  <a:pt x="8901776" y="1680356"/>
                  <a:pt x="9095660" y="1662585"/>
                  <a:pt x="8980234" y="1665172"/>
                </a:cubicBezTo>
                <a:cubicBezTo>
                  <a:pt x="8864808" y="1667759"/>
                  <a:pt x="8598533" y="1649990"/>
                  <a:pt x="8501367" y="1665172"/>
                </a:cubicBezTo>
                <a:cubicBezTo>
                  <a:pt x="8404201" y="1680354"/>
                  <a:pt x="8261552" y="1629223"/>
                  <a:pt x="8022500" y="1665172"/>
                </a:cubicBezTo>
                <a:cubicBezTo>
                  <a:pt x="7783448" y="1701121"/>
                  <a:pt x="7763884" y="1624164"/>
                  <a:pt x="7543633" y="1665172"/>
                </a:cubicBezTo>
                <a:cubicBezTo>
                  <a:pt x="7323382" y="1706180"/>
                  <a:pt x="7136615" y="1620758"/>
                  <a:pt x="6952440" y="1665172"/>
                </a:cubicBezTo>
                <a:cubicBezTo>
                  <a:pt x="6768265" y="1709586"/>
                  <a:pt x="6487598" y="1640474"/>
                  <a:pt x="6248919" y="1665172"/>
                </a:cubicBezTo>
                <a:cubicBezTo>
                  <a:pt x="6010240" y="1689870"/>
                  <a:pt x="5986359" y="1649648"/>
                  <a:pt x="5770052" y="1665172"/>
                </a:cubicBezTo>
                <a:cubicBezTo>
                  <a:pt x="5553745" y="1680696"/>
                  <a:pt x="5485246" y="1657449"/>
                  <a:pt x="5403512" y="1665172"/>
                </a:cubicBezTo>
                <a:cubicBezTo>
                  <a:pt x="5321778" y="1672895"/>
                  <a:pt x="4910310" y="1638450"/>
                  <a:pt x="4699991" y="1665172"/>
                </a:cubicBezTo>
                <a:cubicBezTo>
                  <a:pt x="4489672" y="1691894"/>
                  <a:pt x="4186075" y="1596067"/>
                  <a:pt x="3996470" y="1665172"/>
                </a:cubicBezTo>
                <a:cubicBezTo>
                  <a:pt x="3806865" y="1734277"/>
                  <a:pt x="3479346" y="1623907"/>
                  <a:pt x="3292950" y="1665172"/>
                </a:cubicBezTo>
                <a:cubicBezTo>
                  <a:pt x="3106554" y="1706437"/>
                  <a:pt x="2838625" y="1595581"/>
                  <a:pt x="2589429" y="1665172"/>
                </a:cubicBezTo>
                <a:cubicBezTo>
                  <a:pt x="2340233" y="1734763"/>
                  <a:pt x="2116667" y="1638926"/>
                  <a:pt x="1885908" y="1665172"/>
                </a:cubicBezTo>
                <a:cubicBezTo>
                  <a:pt x="1655149" y="1691418"/>
                  <a:pt x="1617238" y="1625530"/>
                  <a:pt x="1407041" y="1665172"/>
                </a:cubicBezTo>
                <a:cubicBezTo>
                  <a:pt x="1196844" y="1704814"/>
                  <a:pt x="1225632" y="1641808"/>
                  <a:pt x="1152828" y="1665172"/>
                </a:cubicBezTo>
                <a:cubicBezTo>
                  <a:pt x="1080024" y="1688536"/>
                  <a:pt x="811761" y="1644912"/>
                  <a:pt x="561634" y="1665172"/>
                </a:cubicBezTo>
                <a:cubicBezTo>
                  <a:pt x="311507" y="1685432"/>
                  <a:pt x="221024" y="1635337"/>
                  <a:pt x="0" y="1665172"/>
                </a:cubicBezTo>
                <a:cubicBezTo>
                  <a:pt x="-8556" y="1496391"/>
                  <a:pt x="55874" y="1346619"/>
                  <a:pt x="0" y="1110115"/>
                </a:cubicBezTo>
                <a:cubicBezTo>
                  <a:pt x="-55874" y="873611"/>
                  <a:pt x="11895" y="793656"/>
                  <a:pt x="0" y="605012"/>
                </a:cubicBezTo>
                <a:cubicBezTo>
                  <a:pt x="-11895" y="416368"/>
                  <a:pt x="47687" y="243988"/>
                  <a:pt x="0" y="0"/>
                </a:cubicBezTo>
                <a:close/>
              </a:path>
              <a:path w="11232683" h="1665172" stroke="0" extrusionOk="0">
                <a:moveTo>
                  <a:pt x="0" y="0"/>
                </a:moveTo>
                <a:cubicBezTo>
                  <a:pt x="113341" y="-8424"/>
                  <a:pt x="146925" y="3869"/>
                  <a:pt x="254213" y="0"/>
                </a:cubicBezTo>
                <a:cubicBezTo>
                  <a:pt x="361501" y="-3869"/>
                  <a:pt x="430013" y="3683"/>
                  <a:pt x="508427" y="0"/>
                </a:cubicBezTo>
                <a:cubicBezTo>
                  <a:pt x="586841" y="-3683"/>
                  <a:pt x="857022" y="44528"/>
                  <a:pt x="1099621" y="0"/>
                </a:cubicBezTo>
                <a:cubicBezTo>
                  <a:pt x="1342220" y="-44528"/>
                  <a:pt x="1389511" y="2406"/>
                  <a:pt x="1466161" y="0"/>
                </a:cubicBezTo>
                <a:cubicBezTo>
                  <a:pt x="1542811" y="-2406"/>
                  <a:pt x="1885548" y="62183"/>
                  <a:pt x="2057355" y="0"/>
                </a:cubicBezTo>
                <a:cubicBezTo>
                  <a:pt x="2229162" y="-62183"/>
                  <a:pt x="2479637" y="6095"/>
                  <a:pt x="2648548" y="0"/>
                </a:cubicBezTo>
                <a:cubicBezTo>
                  <a:pt x="2817459" y="-6095"/>
                  <a:pt x="2907525" y="9211"/>
                  <a:pt x="3015089" y="0"/>
                </a:cubicBezTo>
                <a:cubicBezTo>
                  <a:pt x="3122653" y="-9211"/>
                  <a:pt x="3508195" y="34000"/>
                  <a:pt x="3718609" y="0"/>
                </a:cubicBezTo>
                <a:cubicBezTo>
                  <a:pt x="3929023" y="-34000"/>
                  <a:pt x="4030439" y="36774"/>
                  <a:pt x="4309803" y="0"/>
                </a:cubicBezTo>
                <a:cubicBezTo>
                  <a:pt x="4589167" y="-36774"/>
                  <a:pt x="4664021" y="66174"/>
                  <a:pt x="5013324" y="0"/>
                </a:cubicBezTo>
                <a:cubicBezTo>
                  <a:pt x="5362627" y="-66174"/>
                  <a:pt x="5377683" y="40247"/>
                  <a:pt x="5716844" y="0"/>
                </a:cubicBezTo>
                <a:cubicBezTo>
                  <a:pt x="6056005" y="-40247"/>
                  <a:pt x="6077548" y="5415"/>
                  <a:pt x="6308038" y="0"/>
                </a:cubicBezTo>
                <a:cubicBezTo>
                  <a:pt x="6538528" y="-5415"/>
                  <a:pt x="6722810" y="82825"/>
                  <a:pt x="7123886" y="0"/>
                </a:cubicBezTo>
                <a:cubicBezTo>
                  <a:pt x="7524962" y="-82825"/>
                  <a:pt x="7524787" y="17027"/>
                  <a:pt x="7827406" y="0"/>
                </a:cubicBezTo>
                <a:cubicBezTo>
                  <a:pt x="8130025" y="-17027"/>
                  <a:pt x="8058386" y="2530"/>
                  <a:pt x="8193947" y="0"/>
                </a:cubicBezTo>
                <a:cubicBezTo>
                  <a:pt x="8329508" y="-2530"/>
                  <a:pt x="8342251" y="10197"/>
                  <a:pt x="8448160" y="0"/>
                </a:cubicBezTo>
                <a:cubicBezTo>
                  <a:pt x="8554069" y="-10197"/>
                  <a:pt x="8590679" y="8173"/>
                  <a:pt x="8702373" y="0"/>
                </a:cubicBezTo>
                <a:cubicBezTo>
                  <a:pt x="8814067" y="-8173"/>
                  <a:pt x="9263582" y="19383"/>
                  <a:pt x="9405894" y="0"/>
                </a:cubicBezTo>
                <a:cubicBezTo>
                  <a:pt x="9548206" y="-19383"/>
                  <a:pt x="9708805" y="55286"/>
                  <a:pt x="9884761" y="0"/>
                </a:cubicBezTo>
                <a:cubicBezTo>
                  <a:pt x="10060717" y="-55286"/>
                  <a:pt x="10095449" y="40362"/>
                  <a:pt x="10251301" y="0"/>
                </a:cubicBezTo>
                <a:cubicBezTo>
                  <a:pt x="10407153" y="-40362"/>
                  <a:pt x="10911437" y="41743"/>
                  <a:pt x="11232683" y="0"/>
                </a:cubicBezTo>
                <a:cubicBezTo>
                  <a:pt x="11285598" y="241153"/>
                  <a:pt x="11184976" y="410638"/>
                  <a:pt x="11232683" y="521754"/>
                </a:cubicBezTo>
                <a:cubicBezTo>
                  <a:pt x="11280390" y="632870"/>
                  <a:pt x="11191556" y="831305"/>
                  <a:pt x="11232683" y="1076811"/>
                </a:cubicBezTo>
                <a:cubicBezTo>
                  <a:pt x="11273810" y="1322317"/>
                  <a:pt x="11181579" y="1381635"/>
                  <a:pt x="11232683" y="1665172"/>
                </a:cubicBezTo>
                <a:cubicBezTo>
                  <a:pt x="11129799" y="1682825"/>
                  <a:pt x="11085141" y="1662617"/>
                  <a:pt x="10978470" y="1665172"/>
                </a:cubicBezTo>
                <a:cubicBezTo>
                  <a:pt x="10871799" y="1667727"/>
                  <a:pt x="10460520" y="1605129"/>
                  <a:pt x="10162622" y="1665172"/>
                </a:cubicBezTo>
                <a:cubicBezTo>
                  <a:pt x="9864724" y="1725215"/>
                  <a:pt x="9703666" y="1625098"/>
                  <a:pt x="9571428" y="1665172"/>
                </a:cubicBezTo>
                <a:cubicBezTo>
                  <a:pt x="9439190" y="1705246"/>
                  <a:pt x="9350885" y="1625126"/>
                  <a:pt x="9204888" y="1665172"/>
                </a:cubicBezTo>
                <a:cubicBezTo>
                  <a:pt x="9058891" y="1705218"/>
                  <a:pt x="8636662" y="1657330"/>
                  <a:pt x="8389041" y="1665172"/>
                </a:cubicBezTo>
                <a:cubicBezTo>
                  <a:pt x="8141420" y="1673014"/>
                  <a:pt x="7774449" y="1567535"/>
                  <a:pt x="7573193" y="1665172"/>
                </a:cubicBezTo>
                <a:cubicBezTo>
                  <a:pt x="7371937" y="1762809"/>
                  <a:pt x="7235879" y="1620561"/>
                  <a:pt x="6981999" y="1665172"/>
                </a:cubicBezTo>
                <a:cubicBezTo>
                  <a:pt x="6728119" y="1709783"/>
                  <a:pt x="6602597" y="1585673"/>
                  <a:pt x="6278479" y="1665172"/>
                </a:cubicBezTo>
                <a:cubicBezTo>
                  <a:pt x="5954361" y="1744671"/>
                  <a:pt x="5721316" y="1618301"/>
                  <a:pt x="5462631" y="1665172"/>
                </a:cubicBezTo>
                <a:cubicBezTo>
                  <a:pt x="5203946" y="1712043"/>
                  <a:pt x="5017197" y="1661596"/>
                  <a:pt x="4759110" y="1665172"/>
                </a:cubicBezTo>
                <a:cubicBezTo>
                  <a:pt x="4501023" y="1668748"/>
                  <a:pt x="4228953" y="1638503"/>
                  <a:pt x="3943263" y="1665172"/>
                </a:cubicBezTo>
                <a:cubicBezTo>
                  <a:pt x="3657573" y="1691841"/>
                  <a:pt x="3807953" y="1656805"/>
                  <a:pt x="3689050" y="1665172"/>
                </a:cubicBezTo>
                <a:cubicBezTo>
                  <a:pt x="3570147" y="1673539"/>
                  <a:pt x="3407014" y="1651096"/>
                  <a:pt x="3322509" y="1665172"/>
                </a:cubicBezTo>
                <a:cubicBezTo>
                  <a:pt x="3238004" y="1679248"/>
                  <a:pt x="2864828" y="1594657"/>
                  <a:pt x="2618989" y="1665172"/>
                </a:cubicBezTo>
                <a:cubicBezTo>
                  <a:pt x="2373150" y="1735687"/>
                  <a:pt x="2193796" y="1630403"/>
                  <a:pt x="1915468" y="1665172"/>
                </a:cubicBezTo>
                <a:cubicBezTo>
                  <a:pt x="1637140" y="1699941"/>
                  <a:pt x="1708404" y="1639748"/>
                  <a:pt x="1548928" y="1665172"/>
                </a:cubicBezTo>
                <a:cubicBezTo>
                  <a:pt x="1389452" y="1690596"/>
                  <a:pt x="1069680" y="1623797"/>
                  <a:pt x="733080" y="1665172"/>
                </a:cubicBezTo>
                <a:cubicBezTo>
                  <a:pt x="396480" y="1706547"/>
                  <a:pt x="275095" y="1578964"/>
                  <a:pt x="0" y="1665172"/>
                </a:cubicBezTo>
                <a:cubicBezTo>
                  <a:pt x="-35804" y="1490496"/>
                  <a:pt x="26730" y="1234566"/>
                  <a:pt x="0" y="1126766"/>
                </a:cubicBezTo>
                <a:cubicBezTo>
                  <a:pt x="-26730" y="1018966"/>
                  <a:pt x="25789" y="757603"/>
                  <a:pt x="0" y="621664"/>
                </a:cubicBezTo>
                <a:cubicBezTo>
                  <a:pt x="-25789" y="485725"/>
                  <a:pt x="41498" y="291984"/>
                  <a:pt x="0" y="0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47011240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9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人心不足蛇吞象</a:t>
            </a:r>
            <a:endParaRPr lang="zh-HK" altLang="en-US" sz="9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6077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AA57AB-5AEE-C85F-3F49-9BD80A567D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50" t="15079" r="22946" b="10317"/>
          <a:stretch/>
        </p:blipFill>
        <p:spPr>
          <a:xfrm>
            <a:off x="812799" y="457200"/>
            <a:ext cx="10566401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32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10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標楷體</vt:lpstr>
      <vt:lpstr>Arial</vt:lpstr>
      <vt:lpstr>Calibri</vt:lpstr>
      <vt:lpstr>Calibri Light</vt:lpstr>
      <vt:lpstr>Office 佈景主題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W.K. Chan</dc:creator>
  <cp:lastModifiedBy>Au Ka Heng</cp:lastModifiedBy>
  <cp:revision>29</cp:revision>
  <dcterms:created xsi:type="dcterms:W3CDTF">2022-03-10T01:51:11Z</dcterms:created>
  <dcterms:modified xsi:type="dcterms:W3CDTF">2022-08-09T04:54:05Z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