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zh-HK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2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DD1143-0A43-AB27-D40C-FF46C7CAC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BAED9-AFC6-4B12-85CB-5819BBF7886B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78B7D7-E51B-99E0-2927-17DB2C9F3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05FB30-AF0E-3A0D-56A1-E2BD676B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570DB-80B1-4D4F-9BB3-69441AFFC115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591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2A6240-79EC-F9D0-5D90-3E2E949E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B10B1-F4B1-4393-845D-E8F9FE6538BC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444973-EF34-EE03-7F57-8B7028D7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F66DCE-FBA0-F0E1-ADF7-7AC7D859D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925F0-DEB4-41C6-BEA5-A9ACA120F48E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923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2D5042-1686-A77E-8FC2-40B2AC54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FB20-2CE3-4541-934B-DAC65AA7230C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6BB67B-57F5-C854-94F6-C03AE3FA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B5888D-929B-498A-59AD-745927AA1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D650A-FF22-4C23-BB2F-18735E657F2D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540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1C6D84-A3EA-62AA-31ED-F7609CE99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EA177-84F2-48B6-A343-F1148324E8FD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77DEB1-6B22-8439-D4AE-DC7090BA2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C36BDB-A3FE-08C1-937C-E69F3886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24BE7-5CD0-4D49-8797-83734DAA43DA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688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03215D-0E86-7E19-D0BA-BB68BA78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1CF26-DE12-4868-9CC4-C198DE551363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6B6DA2-7380-D20A-6D1B-209ABE37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F578F5-C6EE-BA2F-93CB-0D3945A3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242D1-016C-45D3-BFD9-90431B99BF21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532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8174DB6-006D-5F65-9FEF-463762406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EC0AA-8AEE-4CB4-80CF-8FFB36F4071B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ACD6259-D36E-7442-293C-00CB3B3A0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F5368D3C-5D66-5DA5-66F7-227CD09B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4DE36-E6AF-4C14-8A52-BE075D286D7B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959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3CA15CF9-3BA0-A573-5968-7A035349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02274-ACB1-42EA-8059-47E9B89470F4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9B7EBFD1-AB16-422C-7A4F-6112168EA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14C5F73C-275D-2198-E3CF-70054D21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BBF7-C8A4-49BA-9CE1-FB243E36B026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334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AE62DA9F-974E-F494-91A5-7B636980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A9F64-DA71-4D50-B8D7-4FBD373F9876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951551CC-2531-A8D0-0C53-A5091D123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211B5585-814E-E0B1-8D59-ED0AAC2CF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14E6A-46FF-49FA-99AC-99F522B349CE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700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E299AC7F-C452-FD4D-465E-A36B159BA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7036D-08EF-40F9-A7D4-F5B10343D930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2817B2CA-03FA-5913-228B-7803159F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1BFBDD62-0B3A-3B49-D285-A388FC862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17F07-F054-4743-8AC0-DF6837E18CE5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511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8B7A0A6-1E52-3A53-939F-97B6C01C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8A025-B942-45E3-96C0-36FBE480513A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45E43D6-8DB1-54A5-5419-A52F6DF5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06FBB94-86F1-DA7F-4EC5-882C0E5D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C8026-B8B8-4A02-96A8-1A28486B8A0B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7033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33FC47A-B6E7-7B26-F5CF-61DE06AB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D48FF-866B-443C-B178-1667B095CA03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5D0E600-908A-BDB9-00E8-1D32C9CC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0109D40-0C26-BEDD-93CE-3482178D4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EABA0-168C-48D4-9CCE-89D57B869F43}" type="slidenum">
              <a:rPr lang="zh-HK" altLang="en-US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432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143128D8-F53C-B529-53DC-ABE0177D71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52289297-0DD6-57AC-60EA-946A682432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302B065-C799-B015-1DA5-F70EC5BD0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547F9C4-B914-4F7C-937D-DCB16A59DFFB}" type="datetimeFigureOut">
              <a:rPr lang="zh-HK" altLang="en-US"/>
              <a:pPr>
                <a:defRPr/>
              </a:pPr>
              <a:t>28/12/2023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C16FF6-D89F-4B56-08D6-9F4C9A8E6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154CA2-055E-FDD2-B10A-EB5F674C7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143930F8-0DEE-4060-BF4C-B5F4B2CC26FF}" type="slidenum">
              <a:rPr lang="zh-HK" altLang="en-US"/>
              <a:pPr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9712AF8-173C-CFBB-296F-329783B3C0D4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333375"/>
          <a:ext cx="4248150" cy="28178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2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98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zh-TW" sz="500" kern="100" dirty="0">
                          <a:effectLst/>
                        </a:rPr>
                      </a:b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61" name="內容版面配置區 4">
            <a:extLst>
              <a:ext uri="{FF2B5EF4-FFF2-40B4-BE49-F238E27FC236}">
                <a16:creationId xmlns:a16="http://schemas.microsoft.com/office/drawing/2014/main" id="{E70B248F-1EDA-16DE-B3F2-ABF037041BF2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7" b="22282"/>
          <a:stretch>
            <a:fillRect/>
          </a:stretch>
        </p:blipFill>
        <p:spPr bwMode="auto">
          <a:xfrm>
            <a:off x="571500" y="390525"/>
            <a:ext cx="10937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圖片 48" descr="商用中國國旗澳門區旗旗幟旗杆PSD圖案素材免費下載- Lovepik">
            <a:extLst>
              <a:ext uri="{FF2B5EF4-FFF2-40B4-BE49-F238E27FC236}">
                <a16:creationId xmlns:a16="http://schemas.microsoft.com/office/drawing/2014/main" id="{5A3E6A02-763A-7667-4F0A-3C1650A93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6" t="2492" r="13373" b="49767"/>
          <a:stretch>
            <a:fillRect/>
          </a:stretch>
        </p:blipFill>
        <p:spPr bwMode="auto">
          <a:xfrm>
            <a:off x="571500" y="1628775"/>
            <a:ext cx="112077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" descr="學校建築可愛的插圖小學圖標集-插圖素材[62262743] - PIXTA圖庫">
            <a:extLst>
              <a:ext uri="{FF2B5EF4-FFF2-40B4-BE49-F238E27FC236}">
                <a16:creationId xmlns:a16="http://schemas.microsoft.com/office/drawing/2014/main" id="{17D27DC5-A670-ED05-C3DD-D2D131A36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3"/>
          <a:stretch>
            <a:fillRect/>
          </a:stretch>
        </p:blipFill>
        <p:spPr bwMode="auto">
          <a:xfrm>
            <a:off x="2762250" y="404813"/>
            <a:ext cx="98266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2" descr="公園卡通-插圖素材[58636322] - PIXTA圖庫">
            <a:extLst>
              <a:ext uri="{FF2B5EF4-FFF2-40B4-BE49-F238E27FC236}">
                <a16:creationId xmlns:a16="http://schemas.microsoft.com/office/drawing/2014/main" id="{1FF07536-1DEE-9B8B-2A43-B8309BF17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6805"/>
          <a:stretch>
            <a:fillRect/>
          </a:stretch>
        </p:blipFill>
        <p:spPr bwMode="auto">
          <a:xfrm>
            <a:off x="2847975" y="1651000"/>
            <a:ext cx="89693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42E49693-BCEA-ED51-50EE-0F7F1FDBDE60}"/>
              </a:ext>
            </a:extLst>
          </p:cNvPr>
          <p:cNvGraphicFramePr>
            <a:graphicFrameLocks noGrp="1"/>
          </p:cNvGraphicFramePr>
          <p:nvPr/>
        </p:nvGraphicFramePr>
        <p:xfrm>
          <a:off x="4643438" y="333375"/>
          <a:ext cx="4249738" cy="28178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24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98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81" marR="316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zh-TW" sz="500" kern="100">
                          <a:effectLst/>
                        </a:rPr>
                      </a:br>
                      <a:endParaRPr lang="zh-TW" sz="5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81" marR="3168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81" marR="316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81" marR="3168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5701056B-06A3-D811-372A-5C5A19771FA9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3573463"/>
          <a:ext cx="4248150" cy="28178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2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9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zh-TW" sz="500" kern="100" dirty="0">
                          <a:effectLst/>
                        </a:rPr>
                      </a:b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92290062-1190-6E80-AEB8-DC00D29C2EE1}"/>
              </a:ext>
            </a:extLst>
          </p:cNvPr>
          <p:cNvGraphicFramePr>
            <a:graphicFrameLocks noGrp="1"/>
          </p:cNvGraphicFramePr>
          <p:nvPr/>
        </p:nvGraphicFramePr>
        <p:xfrm>
          <a:off x="4716463" y="3573463"/>
          <a:ext cx="4248150" cy="28178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2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98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 dirty="0">
                          <a:effectLst/>
                        </a:rPr>
                        <a:t> </a:t>
                      </a: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zh-TW" sz="500" kern="100" dirty="0">
                          <a:effectLst/>
                        </a:rPr>
                      </a:br>
                      <a:endParaRPr lang="zh-TW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500" kern="100">
                          <a:effectLst/>
                        </a:rPr>
                        <a:t> </a:t>
                      </a:r>
                      <a:endParaRPr lang="zh-TW" sz="5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5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31670" marR="31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心形 4">
            <a:extLst>
              <a:ext uri="{FF2B5EF4-FFF2-40B4-BE49-F238E27FC236}">
                <a16:creationId xmlns:a16="http://schemas.microsoft.com/office/drawing/2014/main" id="{361BE598-D695-CD4C-FAF5-BB8F562224A4}"/>
              </a:ext>
            </a:extLst>
          </p:cNvPr>
          <p:cNvSpPr/>
          <p:nvPr/>
        </p:nvSpPr>
        <p:spPr>
          <a:xfrm>
            <a:off x="250825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33" name="心形 32">
            <a:extLst>
              <a:ext uri="{FF2B5EF4-FFF2-40B4-BE49-F238E27FC236}">
                <a16:creationId xmlns:a16="http://schemas.microsoft.com/office/drawing/2014/main" id="{94907A62-8FBB-B462-F525-B5D8FA460A35}"/>
              </a:ext>
            </a:extLst>
          </p:cNvPr>
          <p:cNvSpPr/>
          <p:nvPr/>
        </p:nvSpPr>
        <p:spPr>
          <a:xfrm>
            <a:off x="650875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34" name="心形 33">
            <a:extLst>
              <a:ext uri="{FF2B5EF4-FFF2-40B4-BE49-F238E27FC236}">
                <a16:creationId xmlns:a16="http://schemas.microsoft.com/office/drawing/2014/main" id="{B926CCFA-A13D-F4C1-FCFB-20A157DA958B}"/>
              </a:ext>
            </a:extLst>
          </p:cNvPr>
          <p:cNvSpPr/>
          <p:nvPr/>
        </p:nvSpPr>
        <p:spPr>
          <a:xfrm>
            <a:off x="1042988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35" name="心形 34">
            <a:extLst>
              <a:ext uri="{FF2B5EF4-FFF2-40B4-BE49-F238E27FC236}">
                <a16:creationId xmlns:a16="http://schemas.microsoft.com/office/drawing/2014/main" id="{176E2856-5484-7705-0ECB-81CEDAC1FDE8}"/>
              </a:ext>
            </a:extLst>
          </p:cNvPr>
          <p:cNvSpPr/>
          <p:nvPr/>
        </p:nvSpPr>
        <p:spPr>
          <a:xfrm>
            <a:off x="1443038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36" name="心形 35">
            <a:extLst>
              <a:ext uri="{FF2B5EF4-FFF2-40B4-BE49-F238E27FC236}">
                <a16:creationId xmlns:a16="http://schemas.microsoft.com/office/drawing/2014/main" id="{A957ACD5-FAE6-A7D7-EF14-F30B535B19D6}"/>
              </a:ext>
            </a:extLst>
          </p:cNvPr>
          <p:cNvSpPr/>
          <p:nvPr/>
        </p:nvSpPr>
        <p:spPr>
          <a:xfrm>
            <a:off x="1835150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38" name="心形 37">
            <a:extLst>
              <a:ext uri="{FF2B5EF4-FFF2-40B4-BE49-F238E27FC236}">
                <a16:creationId xmlns:a16="http://schemas.microsoft.com/office/drawing/2014/main" id="{1EA06BF4-7173-3A6C-D6DB-3E751E0B8E01}"/>
              </a:ext>
            </a:extLst>
          </p:cNvPr>
          <p:cNvSpPr/>
          <p:nvPr/>
        </p:nvSpPr>
        <p:spPr>
          <a:xfrm>
            <a:off x="2411413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39" name="心形 38">
            <a:extLst>
              <a:ext uri="{FF2B5EF4-FFF2-40B4-BE49-F238E27FC236}">
                <a16:creationId xmlns:a16="http://schemas.microsoft.com/office/drawing/2014/main" id="{483D5609-1E0E-F83F-AAFC-D572F3E7D141}"/>
              </a:ext>
            </a:extLst>
          </p:cNvPr>
          <p:cNvSpPr/>
          <p:nvPr/>
        </p:nvSpPr>
        <p:spPr>
          <a:xfrm>
            <a:off x="2811463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0" name="心形 39">
            <a:extLst>
              <a:ext uri="{FF2B5EF4-FFF2-40B4-BE49-F238E27FC236}">
                <a16:creationId xmlns:a16="http://schemas.microsoft.com/office/drawing/2014/main" id="{B6458991-0446-B277-438F-56531FCB396A}"/>
              </a:ext>
            </a:extLst>
          </p:cNvPr>
          <p:cNvSpPr/>
          <p:nvPr/>
        </p:nvSpPr>
        <p:spPr>
          <a:xfrm>
            <a:off x="3203575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1" name="心形 40">
            <a:extLst>
              <a:ext uri="{FF2B5EF4-FFF2-40B4-BE49-F238E27FC236}">
                <a16:creationId xmlns:a16="http://schemas.microsoft.com/office/drawing/2014/main" id="{E1659F6F-191E-BFB4-5CA0-2A0B43E0F082}"/>
              </a:ext>
            </a:extLst>
          </p:cNvPr>
          <p:cNvSpPr/>
          <p:nvPr/>
        </p:nvSpPr>
        <p:spPr>
          <a:xfrm>
            <a:off x="3603625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2" name="心形 41">
            <a:extLst>
              <a:ext uri="{FF2B5EF4-FFF2-40B4-BE49-F238E27FC236}">
                <a16:creationId xmlns:a16="http://schemas.microsoft.com/office/drawing/2014/main" id="{97602C9E-67B1-7002-BC7C-E26374D4CCEE}"/>
              </a:ext>
            </a:extLst>
          </p:cNvPr>
          <p:cNvSpPr/>
          <p:nvPr/>
        </p:nvSpPr>
        <p:spPr>
          <a:xfrm>
            <a:off x="3995738" y="1196975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3" name="心形 42">
            <a:extLst>
              <a:ext uri="{FF2B5EF4-FFF2-40B4-BE49-F238E27FC236}">
                <a16:creationId xmlns:a16="http://schemas.microsoft.com/office/drawing/2014/main" id="{24F60282-F475-025E-E998-11688F35421E}"/>
              </a:ext>
            </a:extLst>
          </p:cNvPr>
          <p:cNvSpPr/>
          <p:nvPr/>
        </p:nvSpPr>
        <p:spPr>
          <a:xfrm>
            <a:off x="250825" y="278130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4" name="心形 43">
            <a:extLst>
              <a:ext uri="{FF2B5EF4-FFF2-40B4-BE49-F238E27FC236}">
                <a16:creationId xmlns:a16="http://schemas.microsoft.com/office/drawing/2014/main" id="{7AF31AB6-C2B7-DEF8-DD84-FE09EE5ECAD2}"/>
              </a:ext>
            </a:extLst>
          </p:cNvPr>
          <p:cNvSpPr/>
          <p:nvPr/>
        </p:nvSpPr>
        <p:spPr>
          <a:xfrm>
            <a:off x="650875" y="278130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5" name="心形 44">
            <a:extLst>
              <a:ext uri="{FF2B5EF4-FFF2-40B4-BE49-F238E27FC236}">
                <a16:creationId xmlns:a16="http://schemas.microsoft.com/office/drawing/2014/main" id="{5FD12F2F-2D09-778B-B343-4C6035D4862E}"/>
              </a:ext>
            </a:extLst>
          </p:cNvPr>
          <p:cNvSpPr/>
          <p:nvPr/>
        </p:nvSpPr>
        <p:spPr>
          <a:xfrm>
            <a:off x="1042988" y="278130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6" name="心形 45">
            <a:extLst>
              <a:ext uri="{FF2B5EF4-FFF2-40B4-BE49-F238E27FC236}">
                <a16:creationId xmlns:a16="http://schemas.microsoft.com/office/drawing/2014/main" id="{74786DAD-5CFD-3C8E-7B86-8945F5B3694E}"/>
              </a:ext>
            </a:extLst>
          </p:cNvPr>
          <p:cNvSpPr/>
          <p:nvPr/>
        </p:nvSpPr>
        <p:spPr>
          <a:xfrm>
            <a:off x="1443038" y="278130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7" name="心形 46">
            <a:extLst>
              <a:ext uri="{FF2B5EF4-FFF2-40B4-BE49-F238E27FC236}">
                <a16:creationId xmlns:a16="http://schemas.microsoft.com/office/drawing/2014/main" id="{52AA8B81-70AD-889A-5B4D-0E5F490DB0D9}"/>
              </a:ext>
            </a:extLst>
          </p:cNvPr>
          <p:cNvSpPr/>
          <p:nvPr/>
        </p:nvSpPr>
        <p:spPr>
          <a:xfrm>
            <a:off x="1835150" y="278130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8" name="心形 47">
            <a:extLst>
              <a:ext uri="{FF2B5EF4-FFF2-40B4-BE49-F238E27FC236}">
                <a16:creationId xmlns:a16="http://schemas.microsoft.com/office/drawing/2014/main" id="{FD75751A-032A-0D71-3A82-2C52A8052DB1}"/>
              </a:ext>
            </a:extLst>
          </p:cNvPr>
          <p:cNvSpPr/>
          <p:nvPr/>
        </p:nvSpPr>
        <p:spPr>
          <a:xfrm>
            <a:off x="2411413" y="2792413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49" name="心形 48">
            <a:extLst>
              <a:ext uri="{FF2B5EF4-FFF2-40B4-BE49-F238E27FC236}">
                <a16:creationId xmlns:a16="http://schemas.microsoft.com/office/drawing/2014/main" id="{76B15E9E-4903-1D35-0E7B-199C5D9EFD42}"/>
              </a:ext>
            </a:extLst>
          </p:cNvPr>
          <p:cNvSpPr/>
          <p:nvPr/>
        </p:nvSpPr>
        <p:spPr>
          <a:xfrm>
            <a:off x="2811463" y="2792413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50" name="心形 49">
            <a:extLst>
              <a:ext uri="{FF2B5EF4-FFF2-40B4-BE49-F238E27FC236}">
                <a16:creationId xmlns:a16="http://schemas.microsoft.com/office/drawing/2014/main" id="{353E4C68-8A62-3E7F-A97B-55A8E1311767}"/>
              </a:ext>
            </a:extLst>
          </p:cNvPr>
          <p:cNvSpPr/>
          <p:nvPr/>
        </p:nvSpPr>
        <p:spPr>
          <a:xfrm>
            <a:off x="3203575" y="2792413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51" name="心形 50">
            <a:extLst>
              <a:ext uri="{FF2B5EF4-FFF2-40B4-BE49-F238E27FC236}">
                <a16:creationId xmlns:a16="http://schemas.microsoft.com/office/drawing/2014/main" id="{D5CFCD05-F9E9-A07C-4ACC-4B3F199C7123}"/>
              </a:ext>
            </a:extLst>
          </p:cNvPr>
          <p:cNvSpPr/>
          <p:nvPr/>
        </p:nvSpPr>
        <p:spPr>
          <a:xfrm>
            <a:off x="3603625" y="2792413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52" name="心形 51">
            <a:extLst>
              <a:ext uri="{FF2B5EF4-FFF2-40B4-BE49-F238E27FC236}">
                <a16:creationId xmlns:a16="http://schemas.microsoft.com/office/drawing/2014/main" id="{4EC87463-52A6-49E9-091F-E4552F876630}"/>
              </a:ext>
            </a:extLst>
          </p:cNvPr>
          <p:cNvSpPr/>
          <p:nvPr/>
        </p:nvSpPr>
        <p:spPr>
          <a:xfrm>
            <a:off x="3995738" y="2792413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pic>
        <p:nvPicPr>
          <p:cNvPr id="2118" name="內容版面配置區 4">
            <a:extLst>
              <a:ext uri="{FF2B5EF4-FFF2-40B4-BE49-F238E27FC236}">
                <a16:creationId xmlns:a16="http://schemas.microsoft.com/office/drawing/2014/main" id="{135D43BA-9037-0077-8792-FB0BB55F7E8E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7" b="22282"/>
          <a:stretch>
            <a:fillRect/>
          </a:stretch>
        </p:blipFill>
        <p:spPr bwMode="auto">
          <a:xfrm>
            <a:off x="5035550" y="404813"/>
            <a:ext cx="10937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9" name="圖片 48" descr="商用中國國旗澳門區旗旗幟旗杆PSD圖案素材免費下載- Lovepik">
            <a:extLst>
              <a:ext uri="{FF2B5EF4-FFF2-40B4-BE49-F238E27FC236}">
                <a16:creationId xmlns:a16="http://schemas.microsoft.com/office/drawing/2014/main" id="{CB6D4054-F011-4D41-739C-DF7B9D8EE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6" t="2492" r="13373" b="49767"/>
          <a:stretch>
            <a:fillRect/>
          </a:stretch>
        </p:blipFill>
        <p:spPr bwMode="auto">
          <a:xfrm>
            <a:off x="5035550" y="1643063"/>
            <a:ext cx="11207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0" name="Picture 2" descr="學校建築可愛的插圖小學圖標集-插圖素材[62262743] - PIXTA圖庫">
            <a:extLst>
              <a:ext uri="{FF2B5EF4-FFF2-40B4-BE49-F238E27FC236}">
                <a16:creationId xmlns:a16="http://schemas.microsoft.com/office/drawing/2014/main" id="{3B694047-D2E0-1A25-63E9-D99F3103B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3"/>
          <a:stretch>
            <a:fillRect/>
          </a:stretch>
        </p:blipFill>
        <p:spPr bwMode="auto">
          <a:xfrm>
            <a:off x="7226300" y="419100"/>
            <a:ext cx="982663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1" name="Picture 12" descr="公園卡通-插圖素材[58636322] - PIXTA圖庫">
            <a:extLst>
              <a:ext uri="{FF2B5EF4-FFF2-40B4-BE49-F238E27FC236}">
                <a16:creationId xmlns:a16="http://schemas.microsoft.com/office/drawing/2014/main" id="{4DD6D034-3432-9A68-C5C0-8E9D6E708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6805"/>
          <a:stretch>
            <a:fillRect/>
          </a:stretch>
        </p:blipFill>
        <p:spPr bwMode="auto">
          <a:xfrm>
            <a:off x="7312025" y="1666875"/>
            <a:ext cx="89693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心形 56">
            <a:extLst>
              <a:ext uri="{FF2B5EF4-FFF2-40B4-BE49-F238E27FC236}">
                <a16:creationId xmlns:a16="http://schemas.microsoft.com/office/drawing/2014/main" id="{52E09CBC-F855-C1E2-EB1A-F5BBB2DFD34A}"/>
              </a:ext>
            </a:extLst>
          </p:cNvPr>
          <p:cNvSpPr/>
          <p:nvPr/>
        </p:nvSpPr>
        <p:spPr>
          <a:xfrm>
            <a:off x="4716463" y="1211263"/>
            <a:ext cx="319087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58" name="心形 57">
            <a:extLst>
              <a:ext uri="{FF2B5EF4-FFF2-40B4-BE49-F238E27FC236}">
                <a16:creationId xmlns:a16="http://schemas.microsoft.com/office/drawing/2014/main" id="{3E4CE537-0108-CC47-08AC-1ED50C31C04B}"/>
              </a:ext>
            </a:extLst>
          </p:cNvPr>
          <p:cNvSpPr/>
          <p:nvPr/>
        </p:nvSpPr>
        <p:spPr>
          <a:xfrm>
            <a:off x="5116513" y="1211263"/>
            <a:ext cx="319087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59" name="心形 58">
            <a:extLst>
              <a:ext uri="{FF2B5EF4-FFF2-40B4-BE49-F238E27FC236}">
                <a16:creationId xmlns:a16="http://schemas.microsoft.com/office/drawing/2014/main" id="{BCDFF4F5-6502-D831-9189-A3486C7EDD36}"/>
              </a:ext>
            </a:extLst>
          </p:cNvPr>
          <p:cNvSpPr/>
          <p:nvPr/>
        </p:nvSpPr>
        <p:spPr>
          <a:xfrm>
            <a:off x="5508625" y="1211263"/>
            <a:ext cx="319088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0" name="心形 59">
            <a:extLst>
              <a:ext uri="{FF2B5EF4-FFF2-40B4-BE49-F238E27FC236}">
                <a16:creationId xmlns:a16="http://schemas.microsoft.com/office/drawing/2014/main" id="{14D7AADA-752C-D066-2AD1-9BF77819D4EB}"/>
              </a:ext>
            </a:extLst>
          </p:cNvPr>
          <p:cNvSpPr/>
          <p:nvPr/>
        </p:nvSpPr>
        <p:spPr>
          <a:xfrm>
            <a:off x="5908675" y="1211263"/>
            <a:ext cx="319088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1" name="心形 60">
            <a:extLst>
              <a:ext uri="{FF2B5EF4-FFF2-40B4-BE49-F238E27FC236}">
                <a16:creationId xmlns:a16="http://schemas.microsoft.com/office/drawing/2014/main" id="{4DC77E4A-3FB1-D166-6BE5-FD8686FA72E4}"/>
              </a:ext>
            </a:extLst>
          </p:cNvPr>
          <p:cNvSpPr/>
          <p:nvPr/>
        </p:nvSpPr>
        <p:spPr>
          <a:xfrm>
            <a:off x="6300788" y="1211263"/>
            <a:ext cx="319087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2" name="心形 61">
            <a:extLst>
              <a:ext uri="{FF2B5EF4-FFF2-40B4-BE49-F238E27FC236}">
                <a16:creationId xmlns:a16="http://schemas.microsoft.com/office/drawing/2014/main" id="{282CBB8B-BA0E-24B5-226F-0A9699BACA8D}"/>
              </a:ext>
            </a:extLst>
          </p:cNvPr>
          <p:cNvSpPr/>
          <p:nvPr/>
        </p:nvSpPr>
        <p:spPr>
          <a:xfrm>
            <a:off x="6875463" y="121126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3" name="心形 62">
            <a:extLst>
              <a:ext uri="{FF2B5EF4-FFF2-40B4-BE49-F238E27FC236}">
                <a16:creationId xmlns:a16="http://schemas.microsoft.com/office/drawing/2014/main" id="{3A794898-6777-4065-4F88-79828D9AEE17}"/>
              </a:ext>
            </a:extLst>
          </p:cNvPr>
          <p:cNvSpPr/>
          <p:nvPr/>
        </p:nvSpPr>
        <p:spPr>
          <a:xfrm>
            <a:off x="7275513" y="121126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4" name="心形 63">
            <a:extLst>
              <a:ext uri="{FF2B5EF4-FFF2-40B4-BE49-F238E27FC236}">
                <a16:creationId xmlns:a16="http://schemas.microsoft.com/office/drawing/2014/main" id="{AB89072D-D68B-1744-E5D8-DBC611878B85}"/>
              </a:ext>
            </a:extLst>
          </p:cNvPr>
          <p:cNvSpPr/>
          <p:nvPr/>
        </p:nvSpPr>
        <p:spPr>
          <a:xfrm>
            <a:off x="7667625" y="121126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5" name="心形 64">
            <a:extLst>
              <a:ext uri="{FF2B5EF4-FFF2-40B4-BE49-F238E27FC236}">
                <a16:creationId xmlns:a16="http://schemas.microsoft.com/office/drawing/2014/main" id="{59AA0381-D47C-2A2C-D99E-58AD3745AF76}"/>
              </a:ext>
            </a:extLst>
          </p:cNvPr>
          <p:cNvSpPr/>
          <p:nvPr/>
        </p:nvSpPr>
        <p:spPr>
          <a:xfrm>
            <a:off x="8067675" y="121126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6" name="心形 65">
            <a:extLst>
              <a:ext uri="{FF2B5EF4-FFF2-40B4-BE49-F238E27FC236}">
                <a16:creationId xmlns:a16="http://schemas.microsoft.com/office/drawing/2014/main" id="{D40F4671-3B9C-FC69-7C1C-8B886D038B93}"/>
              </a:ext>
            </a:extLst>
          </p:cNvPr>
          <p:cNvSpPr/>
          <p:nvPr/>
        </p:nvSpPr>
        <p:spPr>
          <a:xfrm>
            <a:off x="8459788" y="121126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7" name="心形 66">
            <a:extLst>
              <a:ext uri="{FF2B5EF4-FFF2-40B4-BE49-F238E27FC236}">
                <a16:creationId xmlns:a16="http://schemas.microsoft.com/office/drawing/2014/main" id="{879B82F5-E882-272E-1DB8-1A7AD515D01F}"/>
              </a:ext>
            </a:extLst>
          </p:cNvPr>
          <p:cNvSpPr/>
          <p:nvPr/>
        </p:nvSpPr>
        <p:spPr>
          <a:xfrm>
            <a:off x="4716463" y="2795588"/>
            <a:ext cx="319087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8" name="心形 67">
            <a:extLst>
              <a:ext uri="{FF2B5EF4-FFF2-40B4-BE49-F238E27FC236}">
                <a16:creationId xmlns:a16="http://schemas.microsoft.com/office/drawing/2014/main" id="{0A9A3150-AD9A-4720-5D61-11EC5EADCA34}"/>
              </a:ext>
            </a:extLst>
          </p:cNvPr>
          <p:cNvSpPr/>
          <p:nvPr/>
        </p:nvSpPr>
        <p:spPr>
          <a:xfrm>
            <a:off x="5116513" y="2795588"/>
            <a:ext cx="319087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69" name="心形 68">
            <a:extLst>
              <a:ext uri="{FF2B5EF4-FFF2-40B4-BE49-F238E27FC236}">
                <a16:creationId xmlns:a16="http://schemas.microsoft.com/office/drawing/2014/main" id="{04E310AC-5C0D-2E5C-DBD8-B1053BA42A2E}"/>
              </a:ext>
            </a:extLst>
          </p:cNvPr>
          <p:cNvSpPr/>
          <p:nvPr/>
        </p:nvSpPr>
        <p:spPr>
          <a:xfrm>
            <a:off x="5508625" y="2795588"/>
            <a:ext cx="319088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0" name="心形 69">
            <a:extLst>
              <a:ext uri="{FF2B5EF4-FFF2-40B4-BE49-F238E27FC236}">
                <a16:creationId xmlns:a16="http://schemas.microsoft.com/office/drawing/2014/main" id="{68D16D43-E2CA-B713-2736-7C6A29DC878F}"/>
              </a:ext>
            </a:extLst>
          </p:cNvPr>
          <p:cNvSpPr/>
          <p:nvPr/>
        </p:nvSpPr>
        <p:spPr>
          <a:xfrm>
            <a:off x="5908675" y="2795588"/>
            <a:ext cx="319088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1" name="心形 70">
            <a:extLst>
              <a:ext uri="{FF2B5EF4-FFF2-40B4-BE49-F238E27FC236}">
                <a16:creationId xmlns:a16="http://schemas.microsoft.com/office/drawing/2014/main" id="{85305E12-3D74-91A1-BFBC-63229EBACE95}"/>
              </a:ext>
            </a:extLst>
          </p:cNvPr>
          <p:cNvSpPr/>
          <p:nvPr/>
        </p:nvSpPr>
        <p:spPr>
          <a:xfrm>
            <a:off x="6300788" y="2795588"/>
            <a:ext cx="319087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2" name="心形 71">
            <a:extLst>
              <a:ext uri="{FF2B5EF4-FFF2-40B4-BE49-F238E27FC236}">
                <a16:creationId xmlns:a16="http://schemas.microsoft.com/office/drawing/2014/main" id="{90BB4152-237A-FE7C-1EFF-81D6FAAEA5E4}"/>
              </a:ext>
            </a:extLst>
          </p:cNvPr>
          <p:cNvSpPr/>
          <p:nvPr/>
        </p:nvSpPr>
        <p:spPr>
          <a:xfrm>
            <a:off x="6875463" y="28067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3" name="心形 72">
            <a:extLst>
              <a:ext uri="{FF2B5EF4-FFF2-40B4-BE49-F238E27FC236}">
                <a16:creationId xmlns:a16="http://schemas.microsoft.com/office/drawing/2014/main" id="{D1646B50-EF0F-2CEB-BB6E-81C6398C5010}"/>
              </a:ext>
            </a:extLst>
          </p:cNvPr>
          <p:cNvSpPr/>
          <p:nvPr/>
        </p:nvSpPr>
        <p:spPr>
          <a:xfrm>
            <a:off x="7275513" y="28067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4" name="心形 73">
            <a:extLst>
              <a:ext uri="{FF2B5EF4-FFF2-40B4-BE49-F238E27FC236}">
                <a16:creationId xmlns:a16="http://schemas.microsoft.com/office/drawing/2014/main" id="{F293C2D1-6AF1-FE9A-3EF3-8FE5B7EE79F6}"/>
              </a:ext>
            </a:extLst>
          </p:cNvPr>
          <p:cNvSpPr/>
          <p:nvPr/>
        </p:nvSpPr>
        <p:spPr>
          <a:xfrm>
            <a:off x="7667625" y="28067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5" name="心形 74">
            <a:extLst>
              <a:ext uri="{FF2B5EF4-FFF2-40B4-BE49-F238E27FC236}">
                <a16:creationId xmlns:a16="http://schemas.microsoft.com/office/drawing/2014/main" id="{AE8A1A94-2639-4AE9-BD32-3EE11A7E059F}"/>
              </a:ext>
            </a:extLst>
          </p:cNvPr>
          <p:cNvSpPr/>
          <p:nvPr/>
        </p:nvSpPr>
        <p:spPr>
          <a:xfrm>
            <a:off x="8067675" y="28067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6" name="心形 75">
            <a:extLst>
              <a:ext uri="{FF2B5EF4-FFF2-40B4-BE49-F238E27FC236}">
                <a16:creationId xmlns:a16="http://schemas.microsoft.com/office/drawing/2014/main" id="{C61DA0D1-2690-8063-60F9-6693DAF51681}"/>
              </a:ext>
            </a:extLst>
          </p:cNvPr>
          <p:cNvSpPr/>
          <p:nvPr/>
        </p:nvSpPr>
        <p:spPr>
          <a:xfrm>
            <a:off x="8459788" y="28067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pic>
        <p:nvPicPr>
          <p:cNvPr id="2142" name="內容版面配置區 4">
            <a:extLst>
              <a:ext uri="{FF2B5EF4-FFF2-40B4-BE49-F238E27FC236}">
                <a16:creationId xmlns:a16="http://schemas.microsoft.com/office/drawing/2014/main" id="{5D4EFE57-20B1-F136-5B9F-3B04E6508764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7" b="22282"/>
          <a:stretch>
            <a:fillRect/>
          </a:stretch>
        </p:blipFill>
        <p:spPr bwMode="auto">
          <a:xfrm>
            <a:off x="649288" y="3573463"/>
            <a:ext cx="109378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3" name="圖片 48" descr="商用中國國旗澳門區旗旗幟旗杆PSD圖案素材免費下載- Lovepik">
            <a:extLst>
              <a:ext uri="{FF2B5EF4-FFF2-40B4-BE49-F238E27FC236}">
                <a16:creationId xmlns:a16="http://schemas.microsoft.com/office/drawing/2014/main" id="{A332D2E6-F7E6-FC3E-D68B-06BDDAD29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6" t="2492" r="13373" b="49767"/>
          <a:stretch>
            <a:fillRect/>
          </a:stretch>
        </p:blipFill>
        <p:spPr bwMode="auto">
          <a:xfrm>
            <a:off x="649288" y="4864100"/>
            <a:ext cx="112077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4" name="Picture 2" descr="學校建築可愛的插圖小學圖標集-插圖素材[62262743] - PIXTA圖庫">
            <a:extLst>
              <a:ext uri="{FF2B5EF4-FFF2-40B4-BE49-F238E27FC236}">
                <a16:creationId xmlns:a16="http://schemas.microsoft.com/office/drawing/2014/main" id="{41A6DC61-283C-0711-A66A-80AF82BFF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3"/>
          <a:stretch>
            <a:fillRect/>
          </a:stretch>
        </p:blipFill>
        <p:spPr bwMode="auto">
          <a:xfrm>
            <a:off x="2840038" y="3573463"/>
            <a:ext cx="98266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5" name="Picture 12" descr="公園卡通-插圖素材[58636322] - PIXTA圖庫">
            <a:extLst>
              <a:ext uri="{FF2B5EF4-FFF2-40B4-BE49-F238E27FC236}">
                <a16:creationId xmlns:a16="http://schemas.microsoft.com/office/drawing/2014/main" id="{251E463E-74A8-6FC0-937F-6753E7FD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6805"/>
          <a:stretch>
            <a:fillRect/>
          </a:stretch>
        </p:blipFill>
        <p:spPr bwMode="auto">
          <a:xfrm>
            <a:off x="2925763" y="4891088"/>
            <a:ext cx="89693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心形 80">
            <a:extLst>
              <a:ext uri="{FF2B5EF4-FFF2-40B4-BE49-F238E27FC236}">
                <a16:creationId xmlns:a16="http://schemas.microsoft.com/office/drawing/2014/main" id="{B85EB87F-9055-6C73-CF47-5DC73ACC5C75}"/>
              </a:ext>
            </a:extLst>
          </p:cNvPr>
          <p:cNvSpPr/>
          <p:nvPr/>
        </p:nvSpPr>
        <p:spPr>
          <a:xfrm>
            <a:off x="328613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2" name="心形 81">
            <a:extLst>
              <a:ext uri="{FF2B5EF4-FFF2-40B4-BE49-F238E27FC236}">
                <a16:creationId xmlns:a16="http://schemas.microsoft.com/office/drawing/2014/main" id="{27D6039C-4C37-B711-774F-DBE6769095AF}"/>
              </a:ext>
            </a:extLst>
          </p:cNvPr>
          <p:cNvSpPr/>
          <p:nvPr/>
        </p:nvSpPr>
        <p:spPr>
          <a:xfrm>
            <a:off x="728663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3" name="心形 82">
            <a:extLst>
              <a:ext uri="{FF2B5EF4-FFF2-40B4-BE49-F238E27FC236}">
                <a16:creationId xmlns:a16="http://schemas.microsoft.com/office/drawing/2014/main" id="{78E62AA1-9A79-A85C-7C8F-81CEE958BCBE}"/>
              </a:ext>
            </a:extLst>
          </p:cNvPr>
          <p:cNvSpPr/>
          <p:nvPr/>
        </p:nvSpPr>
        <p:spPr>
          <a:xfrm>
            <a:off x="1120775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4" name="心形 83">
            <a:extLst>
              <a:ext uri="{FF2B5EF4-FFF2-40B4-BE49-F238E27FC236}">
                <a16:creationId xmlns:a16="http://schemas.microsoft.com/office/drawing/2014/main" id="{7B358BB7-3C9D-4BFF-70D4-95C2976907C8}"/>
              </a:ext>
            </a:extLst>
          </p:cNvPr>
          <p:cNvSpPr/>
          <p:nvPr/>
        </p:nvSpPr>
        <p:spPr>
          <a:xfrm>
            <a:off x="1520825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5" name="心形 84">
            <a:extLst>
              <a:ext uri="{FF2B5EF4-FFF2-40B4-BE49-F238E27FC236}">
                <a16:creationId xmlns:a16="http://schemas.microsoft.com/office/drawing/2014/main" id="{61394D19-C681-B522-4E2C-17996D3D80BD}"/>
              </a:ext>
            </a:extLst>
          </p:cNvPr>
          <p:cNvSpPr/>
          <p:nvPr/>
        </p:nvSpPr>
        <p:spPr>
          <a:xfrm>
            <a:off x="1912938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6" name="心形 85">
            <a:extLst>
              <a:ext uri="{FF2B5EF4-FFF2-40B4-BE49-F238E27FC236}">
                <a16:creationId xmlns:a16="http://schemas.microsoft.com/office/drawing/2014/main" id="{809F50C1-2F06-1A7B-B37D-219DB50D73D3}"/>
              </a:ext>
            </a:extLst>
          </p:cNvPr>
          <p:cNvSpPr/>
          <p:nvPr/>
        </p:nvSpPr>
        <p:spPr>
          <a:xfrm>
            <a:off x="2489200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7" name="心形 86">
            <a:extLst>
              <a:ext uri="{FF2B5EF4-FFF2-40B4-BE49-F238E27FC236}">
                <a16:creationId xmlns:a16="http://schemas.microsoft.com/office/drawing/2014/main" id="{3A725959-58F3-7D00-15C7-86C9202F5162}"/>
              </a:ext>
            </a:extLst>
          </p:cNvPr>
          <p:cNvSpPr/>
          <p:nvPr/>
        </p:nvSpPr>
        <p:spPr>
          <a:xfrm>
            <a:off x="2889250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8" name="心形 87">
            <a:extLst>
              <a:ext uri="{FF2B5EF4-FFF2-40B4-BE49-F238E27FC236}">
                <a16:creationId xmlns:a16="http://schemas.microsoft.com/office/drawing/2014/main" id="{67B727F1-B293-235E-6733-7888A2FC497F}"/>
              </a:ext>
            </a:extLst>
          </p:cNvPr>
          <p:cNvSpPr/>
          <p:nvPr/>
        </p:nvSpPr>
        <p:spPr>
          <a:xfrm>
            <a:off x="3281363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89" name="心形 88">
            <a:extLst>
              <a:ext uri="{FF2B5EF4-FFF2-40B4-BE49-F238E27FC236}">
                <a16:creationId xmlns:a16="http://schemas.microsoft.com/office/drawing/2014/main" id="{170755B0-F1FD-9BF5-0124-432230CAF7C6}"/>
              </a:ext>
            </a:extLst>
          </p:cNvPr>
          <p:cNvSpPr/>
          <p:nvPr/>
        </p:nvSpPr>
        <p:spPr>
          <a:xfrm>
            <a:off x="3681413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0" name="心形 89">
            <a:extLst>
              <a:ext uri="{FF2B5EF4-FFF2-40B4-BE49-F238E27FC236}">
                <a16:creationId xmlns:a16="http://schemas.microsoft.com/office/drawing/2014/main" id="{B07337F0-75F1-5A39-BD77-057D2018C005}"/>
              </a:ext>
            </a:extLst>
          </p:cNvPr>
          <p:cNvSpPr/>
          <p:nvPr/>
        </p:nvSpPr>
        <p:spPr>
          <a:xfrm>
            <a:off x="4073525" y="4379913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1" name="心形 90">
            <a:extLst>
              <a:ext uri="{FF2B5EF4-FFF2-40B4-BE49-F238E27FC236}">
                <a16:creationId xmlns:a16="http://schemas.microsoft.com/office/drawing/2014/main" id="{552B07D2-2941-78BD-CEF4-E15827406A1D}"/>
              </a:ext>
            </a:extLst>
          </p:cNvPr>
          <p:cNvSpPr/>
          <p:nvPr/>
        </p:nvSpPr>
        <p:spPr>
          <a:xfrm>
            <a:off x="328613" y="5964238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2" name="心形 91">
            <a:extLst>
              <a:ext uri="{FF2B5EF4-FFF2-40B4-BE49-F238E27FC236}">
                <a16:creationId xmlns:a16="http://schemas.microsoft.com/office/drawing/2014/main" id="{833DF594-DD03-1ED5-D9C5-08A820938FD2}"/>
              </a:ext>
            </a:extLst>
          </p:cNvPr>
          <p:cNvSpPr/>
          <p:nvPr/>
        </p:nvSpPr>
        <p:spPr>
          <a:xfrm>
            <a:off x="728663" y="5964238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3" name="心形 92">
            <a:extLst>
              <a:ext uri="{FF2B5EF4-FFF2-40B4-BE49-F238E27FC236}">
                <a16:creationId xmlns:a16="http://schemas.microsoft.com/office/drawing/2014/main" id="{E97C187C-B057-C582-0C65-4A2055D8DD41}"/>
              </a:ext>
            </a:extLst>
          </p:cNvPr>
          <p:cNvSpPr/>
          <p:nvPr/>
        </p:nvSpPr>
        <p:spPr>
          <a:xfrm>
            <a:off x="1120775" y="5964238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4" name="心形 93">
            <a:extLst>
              <a:ext uri="{FF2B5EF4-FFF2-40B4-BE49-F238E27FC236}">
                <a16:creationId xmlns:a16="http://schemas.microsoft.com/office/drawing/2014/main" id="{168B697B-4E40-A0ED-E28C-DDB28FD3A448}"/>
              </a:ext>
            </a:extLst>
          </p:cNvPr>
          <p:cNvSpPr/>
          <p:nvPr/>
        </p:nvSpPr>
        <p:spPr>
          <a:xfrm>
            <a:off x="1520825" y="5964238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5" name="心形 94">
            <a:extLst>
              <a:ext uri="{FF2B5EF4-FFF2-40B4-BE49-F238E27FC236}">
                <a16:creationId xmlns:a16="http://schemas.microsoft.com/office/drawing/2014/main" id="{7F8B695F-D027-C8B0-138A-29AD2188BD42}"/>
              </a:ext>
            </a:extLst>
          </p:cNvPr>
          <p:cNvSpPr/>
          <p:nvPr/>
        </p:nvSpPr>
        <p:spPr>
          <a:xfrm>
            <a:off x="1912938" y="5964238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6" name="心形 95">
            <a:extLst>
              <a:ext uri="{FF2B5EF4-FFF2-40B4-BE49-F238E27FC236}">
                <a16:creationId xmlns:a16="http://schemas.microsoft.com/office/drawing/2014/main" id="{CA62D968-3FC9-D574-7C19-7336B19104CB}"/>
              </a:ext>
            </a:extLst>
          </p:cNvPr>
          <p:cNvSpPr/>
          <p:nvPr/>
        </p:nvSpPr>
        <p:spPr>
          <a:xfrm>
            <a:off x="2489200" y="597535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7" name="心形 96">
            <a:extLst>
              <a:ext uri="{FF2B5EF4-FFF2-40B4-BE49-F238E27FC236}">
                <a16:creationId xmlns:a16="http://schemas.microsoft.com/office/drawing/2014/main" id="{62E90C58-00BF-183D-7838-30CC9B54B1B3}"/>
              </a:ext>
            </a:extLst>
          </p:cNvPr>
          <p:cNvSpPr/>
          <p:nvPr/>
        </p:nvSpPr>
        <p:spPr>
          <a:xfrm>
            <a:off x="2889250" y="597535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8" name="心形 97">
            <a:extLst>
              <a:ext uri="{FF2B5EF4-FFF2-40B4-BE49-F238E27FC236}">
                <a16:creationId xmlns:a16="http://schemas.microsoft.com/office/drawing/2014/main" id="{4F4493CC-2D31-5D51-F8B3-91DB036F6749}"/>
              </a:ext>
            </a:extLst>
          </p:cNvPr>
          <p:cNvSpPr/>
          <p:nvPr/>
        </p:nvSpPr>
        <p:spPr>
          <a:xfrm>
            <a:off x="3281363" y="597535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99" name="心形 98">
            <a:extLst>
              <a:ext uri="{FF2B5EF4-FFF2-40B4-BE49-F238E27FC236}">
                <a16:creationId xmlns:a16="http://schemas.microsoft.com/office/drawing/2014/main" id="{DA99179D-0ACA-D6BF-7A68-0718B5BFD229}"/>
              </a:ext>
            </a:extLst>
          </p:cNvPr>
          <p:cNvSpPr/>
          <p:nvPr/>
        </p:nvSpPr>
        <p:spPr>
          <a:xfrm>
            <a:off x="3681413" y="597535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00" name="心形 99">
            <a:extLst>
              <a:ext uri="{FF2B5EF4-FFF2-40B4-BE49-F238E27FC236}">
                <a16:creationId xmlns:a16="http://schemas.microsoft.com/office/drawing/2014/main" id="{AE82FAEB-B31F-774B-AAE8-2AA91A565802}"/>
              </a:ext>
            </a:extLst>
          </p:cNvPr>
          <p:cNvSpPr/>
          <p:nvPr/>
        </p:nvSpPr>
        <p:spPr>
          <a:xfrm>
            <a:off x="4073525" y="5975350"/>
            <a:ext cx="320675" cy="276225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pic>
        <p:nvPicPr>
          <p:cNvPr id="2166" name="內容版面配置區 4">
            <a:extLst>
              <a:ext uri="{FF2B5EF4-FFF2-40B4-BE49-F238E27FC236}">
                <a16:creationId xmlns:a16="http://schemas.microsoft.com/office/drawing/2014/main" id="{3D72D162-6650-C12F-B8C8-747EB5609E30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7" b="22282"/>
          <a:stretch>
            <a:fillRect/>
          </a:stretch>
        </p:blipFill>
        <p:spPr bwMode="auto">
          <a:xfrm>
            <a:off x="5113338" y="3587750"/>
            <a:ext cx="109378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7" name="圖片 48" descr="商用中國國旗澳門區旗旗幟旗杆PSD圖案素材免費下載- Lovepik">
            <a:extLst>
              <a:ext uri="{FF2B5EF4-FFF2-40B4-BE49-F238E27FC236}">
                <a16:creationId xmlns:a16="http://schemas.microsoft.com/office/drawing/2014/main" id="{EF4A673B-4224-96C4-65A5-AA43E9D8A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6" t="2492" r="13373" b="49767"/>
          <a:stretch>
            <a:fillRect/>
          </a:stretch>
        </p:blipFill>
        <p:spPr bwMode="auto">
          <a:xfrm>
            <a:off x="5113338" y="4827588"/>
            <a:ext cx="112077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8" name="Picture 2" descr="學校建築可愛的插圖小學圖標集-插圖素材[62262743] - PIXTA圖庫">
            <a:extLst>
              <a:ext uri="{FF2B5EF4-FFF2-40B4-BE49-F238E27FC236}">
                <a16:creationId xmlns:a16="http://schemas.microsoft.com/office/drawing/2014/main" id="{11EB6868-A0A3-CE55-4D11-E665EA445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3"/>
          <a:stretch>
            <a:fillRect/>
          </a:stretch>
        </p:blipFill>
        <p:spPr bwMode="auto">
          <a:xfrm>
            <a:off x="7304088" y="3602038"/>
            <a:ext cx="982662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9" name="Picture 12" descr="公園卡通-插圖素材[58636322] - PIXTA圖庫">
            <a:extLst>
              <a:ext uri="{FF2B5EF4-FFF2-40B4-BE49-F238E27FC236}">
                <a16:creationId xmlns:a16="http://schemas.microsoft.com/office/drawing/2014/main" id="{EADA9AF7-7A82-9E8A-DBE6-83586095C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3" b="6805"/>
          <a:stretch>
            <a:fillRect/>
          </a:stretch>
        </p:blipFill>
        <p:spPr bwMode="auto">
          <a:xfrm>
            <a:off x="7389813" y="4849813"/>
            <a:ext cx="89693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心形 104">
            <a:extLst>
              <a:ext uri="{FF2B5EF4-FFF2-40B4-BE49-F238E27FC236}">
                <a16:creationId xmlns:a16="http://schemas.microsoft.com/office/drawing/2014/main" id="{155E722A-6BAC-2DF2-E7CD-F2B4AE826582}"/>
              </a:ext>
            </a:extLst>
          </p:cNvPr>
          <p:cNvSpPr/>
          <p:nvPr/>
        </p:nvSpPr>
        <p:spPr>
          <a:xfrm>
            <a:off x="4794250" y="4394200"/>
            <a:ext cx="319088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06" name="心形 105">
            <a:extLst>
              <a:ext uri="{FF2B5EF4-FFF2-40B4-BE49-F238E27FC236}">
                <a16:creationId xmlns:a16="http://schemas.microsoft.com/office/drawing/2014/main" id="{C550F68E-69BD-85BB-6A6C-610EAB2B9110}"/>
              </a:ext>
            </a:extLst>
          </p:cNvPr>
          <p:cNvSpPr/>
          <p:nvPr/>
        </p:nvSpPr>
        <p:spPr>
          <a:xfrm>
            <a:off x="5194300" y="4394200"/>
            <a:ext cx="319088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07" name="心形 106">
            <a:extLst>
              <a:ext uri="{FF2B5EF4-FFF2-40B4-BE49-F238E27FC236}">
                <a16:creationId xmlns:a16="http://schemas.microsoft.com/office/drawing/2014/main" id="{86BD22F8-C075-F043-D1AF-0C3D8A8785E6}"/>
              </a:ext>
            </a:extLst>
          </p:cNvPr>
          <p:cNvSpPr/>
          <p:nvPr/>
        </p:nvSpPr>
        <p:spPr>
          <a:xfrm>
            <a:off x="5586413" y="4394200"/>
            <a:ext cx="319087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08" name="心形 107">
            <a:extLst>
              <a:ext uri="{FF2B5EF4-FFF2-40B4-BE49-F238E27FC236}">
                <a16:creationId xmlns:a16="http://schemas.microsoft.com/office/drawing/2014/main" id="{4D4531F9-7608-A54D-8183-C5FDAC9967D6}"/>
              </a:ext>
            </a:extLst>
          </p:cNvPr>
          <p:cNvSpPr/>
          <p:nvPr/>
        </p:nvSpPr>
        <p:spPr>
          <a:xfrm>
            <a:off x="5984875" y="43942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09" name="心形 108">
            <a:extLst>
              <a:ext uri="{FF2B5EF4-FFF2-40B4-BE49-F238E27FC236}">
                <a16:creationId xmlns:a16="http://schemas.microsoft.com/office/drawing/2014/main" id="{8028CA4E-AE30-55AF-B5A4-E0225812E33D}"/>
              </a:ext>
            </a:extLst>
          </p:cNvPr>
          <p:cNvSpPr/>
          <p:nvPr/>
        </p:nvSpPr>
        <p:spPr>
          <a:xfrm>
            <a:off x="6378575" y="4394200"/>
            <a:ext cx="319088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0" name="心形 109">
            <a:extLst>
              <a:ext uri="{FF2B5EF4-FFF2-40B4-BE49-F238E27FC236}">
                <a16:creationId xmlns:a16="http://schemas.microsoft.com/office/drawing/2014/main" id="{6CCBE5C8-2506-AB6F-C770-48261FA95F00}"/>
              </a:ext>
            </a:extLst>
          </p:cNvPr>
          <p:cNvSpPr/>
          <p:nvPr/>
        </p:nvSpPr>
        <p:spPr>
          <a:xfrm>
            <a:off x="6953250" y="43942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1" name="心形 110">
            <a:extLst>
              <a:ext uri="{FF2B5EF4-FFF2-40B4-BE49-F238E27FC236}">
                <a16:creationId xmlns:a16="http://schemas.microsoft.com/office/drawing/2014/main" id="{6BBF164D-A0CF-E003-A6C4-A28B7D1CB17B}"/>
              </a:ext>
            </a:extLst>
          </p:cNvPr>
          <p:cNvSpPr/>
          <p:nvPr/>
        </p:nvSpPr>
        <p:spPr>
          <a:xfrm>
            <a:off x="7353300" y="43942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2" name="心形 111">
            <a:extLst>
              <a:ext uri="{FF2B5EF4-FFF2-40B4-BE49-F238E27FC236}">
                <a16:creationId xmlns:a16="http://schemas.microsoft.com/office/drawing/2014/main" id="{B65CD039-08AA-FC7E-8250-38B5FF468A52}"/>
              </a:ext>
            </a:extLst>
          </p:cNvPr>
          <p:cNvSpPr/>
          <p:nvPr/>
        </p:nvSpPr>
        <p:spPr>
          <a:xfrm>
            <a:off x="7745413" y="43942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3" name="心形 112">
            <a:extLst>
              <a:ext uri="{FF2B5EF4-FFF2-40B4-BE49-F238E27FC236}">
                <a16:creationId xmlns:a16="http://schemas.microsoft.com/office/drawing/2014/main" id="{02837290-A149-59DC-8980-ECE6C5C2A60B}"/>
              </a:ext>
            </a:extLst>
          </p:cNvPr>
          <p:cNvSpPr/>
          <p:nvPr/>
        </p:nvSpPr>
        <p:spPr>
          <a:xfrm>
            <a:off x="8145463" y="43942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4" name="心形 113">
            <a:extLst>
              <a:ext uri="{FF2B5EF4-FFF2-40B4-BE49-F238E27FC236}">
                <a16:creationId xmlns:a16="http://schemas.microsoft.com/office/drawing/2014/main" id="{7BD3851A-51D5-E949-979F-DFE26A4FD7B4}"/>
              </a:ext>
            </a:extLst>
          </p:cNvPr>
          <p:cNvSpPr/>
          <p:nvPr/>
        </p:nvSpPr>
        <p:spPr>
          <a:xfrm>
            <a:off x="8537575" y="4394200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5" name="心形 114">
            <a:extLst>
              <a:ext uri="{FF2B5EF4-FFF2-40B4-BE49-F238E27FC236}">
                <a16:creationId xmlns:a16="http://schemas.microsoft.com/office/drawing/2014/main" id="{92504BA1-3E65-4C6C-8BFD-EB14F23F4AE9}"/>
              </a:ext>
            </a:extLst>
          </p:cNvPr>
          <p:cNvSpPr/>
          <p:nvPr/>
        </p:nvSpPr>
        <p:spPr>
          <a:xfrm>
            <a:off x="4794250" y="5978525"/>
            <a:ext cx="319088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6" name="心形 115">
            <a:extLst>
              <a:ext uri="{FF2B5EF4-FFF2-40B4-BE49-F238E27FC236}">
                <a16:creationId xmlns:a16="http://schemas.microsoft.com/office/drawing/2014/main" id="{6CF25E8B-3375-58D7-597B-4FB0CAA10379}"/>
              </a:ext>
            </a:extLst>
          </p:cNvPr>
          <p:cNvSpPr/>
          <p:nvPr/>
        </p:nvSpPr>
        <p:spPr>
          <a:xfrm>
            <a:off x="5194300" y="5978525"/>
            <a:ext cx="319088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7" name="心形 116">
            <a:extLst>
              <a:ext uri="{FF2B5EF4-FFF2-40B4-BE49-F238E27FC236}">
                <a16:creationId xmlns:a16="http://schemas.microsoft.com/office/drawing/2014/main" id="{3DD9A6DD-2909-099E-1C6C-5B3FB25E18E7}"/>
              </a:ext>
            </a:extLst>
          </p:cNvPr>
          <p:cNvSpPr/>
          <p:nvPr/>
        </p:nvSpPr>
        <p:spPr>
          <a:xfrm>
            <a:off x="5586413" y="5978525"/>
            <a:ext cx="319087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8" name="心形 117">
            <a:extLst>
              <a:ext uri="{FF2B5EF4-FFF2-40B4-BE49-F238E27FC236}">
                <a16:creationId xmlns:a16="http://schemas.microsoft.com/office/drawing/2014/main" id="{122ADD6C-85C8-EC52-BDE3-9B726715AEA8}"/>
              </a:ext>
            </a:extLst>
          </p:cNvPr>
          <p:cNvSpPr/>
          <p:nvPr/>
        </p:nvSpPr>
        <p:spPr>
          <a:xfrm>
            <a:off x="5984875" y="5978525"/>
            <a:ext cx="320675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19" name="心形 118">
            <a:extLst>
              <a:ext uri="{FF2B5EF4-FFF2-40B4-BE49-F238E27FC236}">
                <a16:creationId xmlns:a16="http://schemas.microsoft.com/office/drawing/2014/main" id="{C2AEA49F-C069-DA1A-2D0A-D8DF46FD2CFF}"/>
              </a:ext>
            </a:extLst>
          </p:cNvPr>
          <p:cNvSpPr/>
          <p:nvPr/>
        </p:nvSpPr>
        <p:spPr>
          <a:xfrm>
            <a:off x="6378575" y="5978525"/>
            <a:ext cx="319088" cy="277813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20" name="心形 119">
            <a:extLst>
              <a:ext uri="{FF2B5EF4-FFF2-40B4-BE49-F238E27FC236}">
                <a16:creationId xmlns:a16="http://schemas.microsoft.com/office/drawing/2014/main" id="{DE2C1DC0-9577-025A-E963-6B45114C3AD5}"/>
              </a:ext>
            </a:extLst>
          </p:cNvPr>
          <p:cNvSpPr/>
          <p:nvPr/>
        </p:nvSpPr>
        <p:spPr>
          <a:xfrm>
            <a:off x="6953250" y="5989638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21" name="心形 120">
            <a:extLst>
              <a:ext uri="{FF2B5EF4-FFF2-40B4-BE49-F238E27FC236}">
                <a16:creationId xmlns:a16="http://schemas.microsoft.com/office/drawing/2014/main" id="{3F866B52-DF08-036C-30AE-F41CF71C3CEC}"/>
              </a:ext>
            </a:extLst>
          </p:cNvPr>
          <p:cNvSpPr/>
          <p:nvPr/>
        </p:nvSpPr>
        <p:spPr>
          <a:xfrm>
            <a:off x="7353300" y="5989638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22" name="心形 121">
            <a:extLst>
              <a:ext uri="{FF2B5EF4-FFF2-40B4-BE49-F238E27FC236}">
                <a16:creationId xmlns:a16="http://schemas.microsoft.com/office/drawing/2014/main" id="{D658A4A5-5DD7-2145-B08C-0F6C6898EE2F}"/>
              </a:ext>
            </a:extLst>
          </p:cNvPr>
          <p:cNvSpPr/>
          <p:nvPr/>
        </p:nvSpPr>
        <p:spPr>
          <a:xfrm>
            <a:off x="7745413" y="5989638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23" name="心形 122">
            <a:extLst>
              <a:ext uri="{FF2B5EF4-FFF2-40B4-BE49-F238E27FC236}">
                <a16:creationId xmlns:a16="http://schemas.microsoft.com/office/drawing/2014/main" id="{8EBD10B7-6258-4880-5616-BD4F043DAC7C}"/>
              </a:ext>
            </a:extLst>
          </p:cNvPr>
          <p:cNvSpPr/>
          <p:nvPr/>
        </p:nvSpPr>
        <p:spPr>
          <a:xfrm>
            <a:off x="8145463" y="5989638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124" name="心形 123">
            <a:extLst>
              <a:ext uri="{FF2B5EF4-FFF2-40B4-BE49-F238E27FC236}">
                <a16:creationId xmlns:a16="http://schemas.microsoft.com/office/drawing/2014/main" id="{25407338-7CA3-EF18-F5AB-7912B6C06107}"/>
              </a:ext>
            </a:extLst>
          </p:cNvPr>
          <p:cNvSpPr/>
          <p:nvPr/>
        </p:nvSpPr>
        <p:spPr>
          <a:xfrm>
            <a:off x="8537575" y="5989638"/>
            <a:ext cx="320675" cy="277812"/>
          </a:xfrm>
          <a:prstGeom prst="hear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100</Words>
  <Application>Microsoft Office PowerPoint</Application>
  <PresentationFormat>On-screen Show (4:3)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新細明體</vt:lpstr>
      <vt:lpstr>Arial</vt:lpstr>
      <vt:lpstr>Times New Roman</vt:lpstr>
      <vt:lpstr>Office 佈景主題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kpuser01</dc:creator>
  <cp:lastModifiedBy>Au Ka Heng</cp:lastModifiedBy>
  <cp:revision>5</cp:revision>
  <cp:lastPrinted>2023-04-06T06:00:11Z</cp:lastPrinted>
  <dcterms:created xsi:type="dcterms:W3CDTF">2023-04-06T00:12:33Z</dcterms:created>
  <dcterms:modified xsi:type="dcterms:W3CDTF">2023-12-28T06:50:40Z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