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M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1"/>
  </p:normalViewPr>
  <p:slideViewPr>
    <p:cSldViewPr snapToGrid="0">
      <p:cViewPr varScale="1">
        <p:scale>
          <a:sx n="72" d="100"/>
          <a:sy n="72" d="100"/>
        </p:scale>
        <p:origin x="78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B283737-C715-1852-99FC-F1B43B583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EEA17DA-4E0B-9FF8-4793-5391223740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TW" altLang="en-US"/>
              <a:t>按一下以編輯母片子標題樣式</a:t>
            </a:r>
            <a:endParaRPr kumimoji="1" lang="zh-MO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5C1CEC0-47B1-95D6-5C5C-B6A24604E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CE62-4D1B-1847-8DAA-6B1A5E30FB58}" type="datetimeFigureOut">
              <a:rPr kumimoji="1" lang="zh-MO" altLang="en-US" smtClean="0"/>
              <a:t>8/4/2024</a:t>
            </a:fld>
            <a:endParaRPr kumimoji="1" lang="zh-MO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E4BBC6E-2FE7-D96A-D6EA-390066575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662B568-653C-FBD8-6995-25DF0F8A7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D3E92-C6F0-2540-8576-69336A327FE2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3380938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FEFEFA3-41A3-FAA9-20D8-E6F0F1EC5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12C46DB-2131-A88F-3D66-2B031CD482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053FFD8-3D89-6632-80D1-71369E6EA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CE62-4D1B-1847-8DAA-6B1A5E30FB58}" type="datetimeFigureOut">
              <a:rPr kumimoji="1" lang="zh-MO" altLang="en-US" smtClean="0"/>
              <a:t>8/4/2024</a:t>
            </a:fld>
            <a:endParaRPr kumimoji="1" lang="zh-MO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813BD6B-EC34-194B-9A88-694C2FAEA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5E65512-D0DD-2C8C-D65F-FBCF55EE3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D3E92-C6F0-2540-8576-69336A327FE2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815699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CF74262F-4DB0-E0FF-47D5-93B02305C8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79C39E2-6E4F-C8F1-9336-5CD981CE69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15717E8-9A00-16D1-7CC7-D16E6AB97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CE62-4D1B-1847-8DAA-6B1A5E30FB58}" type="datetimeFigureOut">
              <a:rPr kumimoji="1" lang="zh-MO" altLang="en-US" smtClean="0"/>
              <a:t>8/4/2024</a:t>
            </a:fld>
            <a:endParaRPr kumimoji="1" lang="zh-MO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F515FD3-7FB5-9935-9273-53D0EAB53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E18E6A3-6517-E001-5CB4-927D922F9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D3E92-C6F0-2540-8576-69336A327FE2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2165611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C7F5BA3-4ED3-64D3-1FC2-985A1487B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58030B3-2C42-B2F8-9A41-279248139F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A16603A-D29B-94BD-DAC0-20356B30A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CE62-4D1B-1847-8DAA-6B1A5E30FB58}" type="datetimeFigureOut">
              <a:rPr kumimoji="1" lang="zh-MO" altLang="en-US" smtClean="0"/>
              <a:t>8/4/2024</a:t>
            </a:fld>
            <a:endParaRPr kumimoji="1" lang="zh-MO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A3C2B37-1706-D8CD-80EF-FF6137A23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4BBC0E4-2AA9-A963-9229-A93305512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D3E92-C6F0-2540-8576-69336A327FE2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306236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DC471D9-7802-2771-9F9C-B3A388CD1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95DD207-4BF9-F4CC-BCB9-6F0865BD4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CDE5DFE-C71B-5349-C6BA-240535E66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CE62-4D1B-1847-8DAA-6B1A5E30FB58}" type="datetimeFigureOut">
              <a:rPr kumimoji="1" lang="zh-MO" altLang="en-US" smtClean="0"/>
              <a:t>8/4/2024</a:t>
            </a:fld>
            <a:endParaRPr kumimoji="1" lang="zh-MO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CA0D3BD-B3FE-A6E6-0E3F-2056D7959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4EF6D2A-B864-4D3B-2ABA-42BDDF4B3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D3E92-C6F0-2540-8576-69336A327FE2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3617476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C94D132-2C5D-0BA5-B7D9-ADB4DEA20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7C18E7-F0EB-7440-AB24-69866C0169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426F1FD-37A4-DA58-B446-21763C1BED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740C155-34A2-EB1D-7FE6-78FC99399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CE62-4D1B-1847-8DAA-6B1A5E30FB58}" type="datetimeFigureOut">
              <a:rPr kumimoji="1" lang="zh-MO" altLang="en-US" smtClean="0"/>
              <a:t>8/4/2024</a:t>
            </a:fld>
            <a:endParaRPr kumimoji="1" lang="zh-MO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76E8AEE-2751-E0D4-119C-2CBAAFEF8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370A872-0F01-BE80-08AC-29F14778A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D3E92-C6F0-2540-8576-69336A327FE2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715884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AAA8F48-A982-5AB5-A19C-98AEE97A5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C805835-F16C-96B5-ACC3-8A70F95AA7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93C5151-E9E6-0F26-7034-A1202C945E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E17BA046-7399-7A4E-3D3A-F3B9C9C8E1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EDE40330-1DFC-E31D-5B50-030284491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F849BB8E-0751-4B04-886D-E0821541A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CE62-4D1B-1847-8DAA-6B1A5E30FB58}" type="datetimeFigureOut">
              <a:rPr kumimoji="1" lang="zh-MO" altLang="en-US" smtClean="0"/>
              <a:t>8/4/2024</a:t>
            </a:fld>
            <a:endParaRPr kumimoji="1" lang="zh-MO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51722F47-E28E-9DC0-3B85-E5A679F50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18DC47A-E8F7-7138-D2EF-EEF208134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D3E92-C6F0-2540-8576-69336A327FE2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529983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267AF4C-2C87-06E7-DD1B-61768604C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39CB2988-36D0-EB02-7A87-4F0ACDF60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CE62-4D1B-1847-8DAA-6B1A5E30FB58}" type="datetimeFigureOut">
              <a:rPr kumimoji="1" lang="zh-MO" altLang="en-US" smtClean="0"/>
              <a:t>8/4/2024</a:t>
            </a:fld>
            <a:endParaRPr kumimoji="1" lang="zh-MO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E9EE41E0-0ED8-8F85-8D03-09D7B03FD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8E90AC70-0E8D-752B-EB10-3087FCDB6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D3E92-C6F0-2540-8576-69336A327FE2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1636637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7BDCF070-8571-0C12-915F-3A7EC7783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CE62-4D1B-1847-8DAA-6B1A5E30FB58}" type="datetimeFigureOut">
              <a:rPr kumimoji="1" lang="zh-MO" altLang="en-US" smtClean="0"/>
              <a:t>8/4/2024</a:t>
            </a:fld>
            <a:endParaRPr kumimoji="1" lang="zh-MO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F826ED09-372F-737C-30DE-3B3D086D4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8EAE9A5-67AE-C96B-F806-0F9C0FB5F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D3E92-C6F0-2540-8576-69336A327FE2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558916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BCBD985-493C-3EDD-7634-3A64D8221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4B9AF7E-5953-D50C-B8EB-627642786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EC7A178-5B71-BBEC-CDC5-4DF7E82A7C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0D0EB33-9DCB-6351-8C90-3D5492BEC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CE62-4D1B-1847-8DAA-6B1A5E30FB58}" type="datetimeFigureOut">
              <a:rPr kumimoji="1" lang="zh-MO" altLang="en-US" smtClean="0"/>
              <a:t>8/4/2024</a:t>
            </a:fld>
            <a:endParaRPr kumimoji="1" lang="zh-MO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3935874-0EEB-CBF0-D0E6-B96A8A25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AD18B5D-535A-3F8F-029C-69CB9217F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D3E92-C6F0-2540-8576-69336A327FE2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1487001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63DB379-E900-42CF-8C59-8B745B246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69DB4197-DC1D-AFA2-E08C-48D9955BEB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MO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3EF6ACE-EEDD-8D85-4455-3F0FDF5D9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99D9951-376F-B261-6566-35E485C26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CE62-4D1B-1847-8DAA-6B1A5E30FB58}" type="datetimeFigureOut">
              <a:rPr kumimoji="1" lang="zh-MO" altLang="en-US" smtClean="0"/>
              <a:t>8/4/2024</a:t>
            </a:fld>
            <a:endParaRPr kumimoji="1" lang="zh-MO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2F1818E-058E-3621-0F33-85DB312A6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46B20E3-2B3D-B472-AD27-1A254681A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D3E92-C6F0-2540-8576-69336A327FE2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80519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C3496A10-67F2-0D08-3AA1-EEE3AE65C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A876290-C945-9F28-C064-B259365468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C78DF82-BE4A-B2EB-EBE0-CDB13EEFE5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8CE62-4D1B-1847-8DAA-6B1A5E30FB58}" type="datetimeFigureOut">
              <a:rPr kumimoji="1" lang="zh-MO" altLang="en-US" smtClean="0"/>
              <a:t>8/4/2024</a:t>
            </a:fld>
            <a:endParaRPr kumimoji="1" lang="zh-MO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EA5399F-8833-17C3-A2E2-EF897486EB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MO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63816E4-F675-5A19-DF9D-3A3B960CB8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D3E92-C6F0-2540-8576-69336A327FE2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2997840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M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5">
            <a:extLst>
              <a:ext uri="{FF2B5EF4-FFF2-40B4-BE49-F238E27FC236}">
                <a16:creationId xmlns:a16="http://schemas.microsoft.com/office/drawing/2014/main" id="{2AF8F50F-BB92-A522-75FE-C5A8F70580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316286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5585906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739599638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962465407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endParaRPr lang="zh-MO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MO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MO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352096"/>
                  </a:ext>
                </a:extLst>
              </a:tr>
            </a:tbl>
          </a:graphicData>
        </a:graphic>
      </p:graphicFrame>
      <p:sp>
        <p:nvSpPr>
          <p:cNvPr id="6" name="文字方塊 5">
            <a:extLst>
              <a:ext uri="{FF2B5EF4-FFF2-40B4-BE49-F238E27FC236}">
                <a16:creationId xmlns:a16="http://schemas.microsoft.com/office/drawing/2014/main" id="{EF2810FD-1CA9-3DF3-C513-F0A46FF7DE56}"/>
              </a:ext>
            </a:extLst>
          </p:cNvPr>
          <p:cNvSpPr txBox="1"/>
          <p:nvPr/>
        </p:nvSpPr>
        <p:spPr>
          <a:xfrm>
            <a:off x="720272" y="0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MO" altLang="en-US" sz="3200" dirty="0">
                <a:latin typeface="+mn-ea"/>
              </a:rPr>
              <a:t>曾犯過的錯誤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1F59C8DA-8DE1-E40F-E95F-68FB815E43D6}"/>
              </a:ext>
            </a:extLst>
          </p:cNvPr>
          <p:cNvSpPr txBox="1"/>
          <p:nvPr/>
        </p:nvSpPr>
        <p:spPr>
          <a:xfrm>
            <a:off x="4722327" y="0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MO" altLang="en-US" sz="3200" dirty="0">
                <a:latin typeface="+mn-ea"/>
              </a:rPr>
              <a:t>當時的處理方法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FF602692-DC65-564F-1818-BB9D4D1CF22B}"/>
              </a:ext>
            </a:extLst>
          </p:cNvPr>
          <p:cNvSpPr txBox="1"/>
          <p:nvPr/>
        </p:nvSpPr>
        <p:spPr>
          <a:xfrm>
            <a:off x="9300704" y="0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MO" altLang="en-US" sz="3200" dirty="0">
                <a:latin typeface="+mn-ea"/>
              </a:rPr>
              <a:t>優化方案</a:t>
            </a:r>
          </a:p>
        </p:txBody>
      </p:sp>
    </p:spTree>
    <p:extLst>
      <p:ext uri="{BB962C8B-B14F-4D97-AF65-F5344CB8AC3E}">
        <p14:creationId xmlns:p14="http://schemas.microsoft.com/office/powerpoint/2010/main" val="1938633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12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佈景主題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誠實探險記</dc:title>
  <dc:creator>Bowie Ieong</dc:creator>
  <cp:lastModifiedBy>Au Ka Heng</cp:lastModifiedBy>
  <cp:revision>5</cp:revision>
  <dcterms:created xsi:type="dcterms:W3CDTF">2023-03-28T12:24:50Z</dcterms:created>
  <dcterms:modified xsi:type="dcterms:W3CDTF">2024-04-07T16:29:34Z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