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M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2"/>
    <p:restoredTop sz="94651"/>
  </p:normalViewPr>
  <p:slideViewPr>
    <p:cSldViewPr snapToGrid="0">
      <p:cViewPr varScale="1">
        <p:scale>
          <a:sx n="85" d="100"/>
          <a:sy n="85" d="100"/>
        </p:scale>
        <p:origin x="200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83C68C9-C372-9C56-6400-9F8534BAA7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E092ABD-4E1E-BF06-2BED-1ADF1431E6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TW" altLang="en-US"/>
              <a:t>按一下以編輯母片子標題樣式</a:t>
            </a:r>
            <a:endParaRPr kumimoji="1" lang="zh-MO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CB38BC7-C20B-B752-B79C-D00ABC3DA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3F13-4764-444F-BFA5-83A879D1589A}" type="datetimeFigureOut">
              <a:rPr kumimoji="1" lang="zh-MO" altLang="en-US" smtClean="0"/>
              <a:t>15/03/23</a:t>
            </a:fld>
            <a:endParaRPr kumimoji="1" lang="zh-MO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E0D0DDD-7451-6D57-30B6-F5705C49C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73AC6AF-C6AF-D7B0-1D52-F9B0CB1FA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8F25-95EA-954D-8CC3-C63C3BACAE7D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2215944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4E23382-F83D-BBDB-11EA-1AF8088A2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80B800F-F7E5-710A-2505-7BA8EA973F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461A8A8-0D72-556B-8EA4-995348634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3F13-4764-444F-BFA5-83A879D1589A}" type="datetimeFigureOut">
              <a:rPr kumimoji="1" lang="zh-MO" altLang="en-US" smtClean="0"/>
              <a:t>15/03/23</a:t>
            </a:fld>
            <a:endParaRPr kumimoji="1" lang="zh-MO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DD90FF0-273C-771B-7E08-2B0CA5B1A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FFEE89F-07E1-19DB-DF93-60CCA340E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8F25-95EA-954D-8CC3-C63C3BACAE7D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3701918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E07DEBE1-F367-EC00-0F54-B4361E6AE0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6CAD1C23-E74A-4340-5C91-5716A4C48A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9891F29-B939-1EDD-7E46-95A21D085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3F13-4764-444F-BFA5-83A879D1589A}" type="datetimeFigureOut">
              <a:rPr kumimoji="1" lang="zh-MO" altLang="en-US" smtClean="0"/>
              <a:t>15/03/23</a:t>
            </a:fld>
            <a:endParaRPr kumimoji="1" lang="zh-MO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CF920F9-1614-536F-687F-392C279D8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A94020E-EA6E-1576-4430-A23B9053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8F25-95EA-954D-8CC3-C63C3BACAE7D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1267640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C7627B4-CD38-4777-5029-0F9641004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2BB18E7-E75A-BA78-6D4C-9CBC925CD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8D53E7C-8443-0D03-09DC-1B5D39B5D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3F13-4764-444F-BFA5-83A879D1589A}" type="datetimeFigureOut">
              <a:rPr kumimoji="1" lang="zh-MO" altLang="en-US" smtClean="0"/>
              <a:t>15/03/23</a:t>
            </a:fld>
            <a:endParaRPr kumimoji="1" lang="zh-MO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5E64765-E80B-8C61-EEB6-741B52613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7C40217-0771-0F5A-7CAE-357A7B415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8F25-95EA-954D-8CC3-C63C3BACAE7D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2163732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E82D2D9-23A7-EB49-0279-B8D491FF0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298F260-6382-A73B-1C80-F5D2216A31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3041DB7-D461-DBC1-261F-796EF7F54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3F13-4764-444F-BFA5-83A879D1589A}" type="datetimeFigureOut">
              <a:rPr kumimoji="1" lang="zh-MO" altLang="en-US" smtClean="0"/>
              <a:t>15/03/23</a:t>
            </a:fld>
            <a:endParaRPr kumimoji="1" lang="zh-MO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3F0C5A3-3C0D-0350-73B7-AF8DB2344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96B0EE9-A30E-ECB7-5726-BE10DED9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8F25-95EA-954D-8CC3-C63C3BACAE7D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2885828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27662B4-E755-3863-5916-2903920E5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D96CC39-76DA-4EDC-8415-F6ABD59F7E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A773BF6-8E06-46AA-320B-0CD88630D8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D00096C-439C-894C-1541-EB6316119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3F13-4764-444F-BFA5-83A879D1589A}" type="datetimeFigureOut">
              <a:rPr kumimoji="1" lang="zh-MO" altLang="en-US" smtClean="0"/>
              <a:t>15/03/23</a:t>
            </a:fld>
            <a:endParaRPr kumimoji="1" lang="zh-MO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EB62DB0-9AD0-FFCB-687D-B38655150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876255F-B6BF-863B-265F-1AC3EABA4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8F25-95EA-954D-8CC3-C63C3BACAE7D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3317311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3DD40DE-FA5D-A59D-46A8-CADCF69F3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8D8109D-ABE4-0AAB-12E2-9D3DBBFB6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F666392-7A33-F149-0A4A-1AC7639867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99567098-6D6F-0BE9-CA1D-C925979563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E1633223-B6D2-765B-4C89-43B46A9DDD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4FB1C003-C2E0-BA11-7F6A-B4CD90696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3F13-4764-444F-BFA5-83A879D1589A}" type="datetimeFigureOut">
              <a:rPr kumimoji="1" lang="zh-MO" altLang="en-US" smtClean="0"/>
              <a:t>15/03/23</a:t>
            </a:fld>
            <a:endParaRPr kumimoji="1" lang="zh-MO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91120D4D-87D2-E33E-5826-AA542D93C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A100FF48-74B6-8876-760C-B204EDC1C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8F25-95EA-954D-8CC3-C63C3BACAE7D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1877261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096C937-8891-155A-74F0-6B38A5B2D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2EFEE7E0-C3F7-6AB5-4566-71FB52C54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3F13-4764-444F-BFA5-83A879D1589A}" type="datetimeFigureOut">
              <a:rPr kumimoji="1" lang="zh-MO" altLang="en-US" smtClean="0"/>
              <a:t>15/03/23</a:t>
            </a:fld>
            <a:endParaRPr kumimoji="1" lang="zh-MO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B84BB18B-F596-F548-E16E-4F0226095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4640DD5C-635C-2D2C-8860-0490C4825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8F25-95EA-954D-8CC3-C63C3BACAE7D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3606031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A1933389-066B-7ADF-C3F3-E2EAFDF4D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3F13-4764-444F-BFA5-83A879D1589A}" type="datetimeFigureOut">
              <a:rPr kumimoji="1" lang="zh-MO" altLang="en-US" smtClean="0"/>
              <a:t>15/03/23</a:t>
            </a:fld>
            <a:endParaRPr kumimoji="1" lang="zh-MO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55C00528-E49C-E2E9-B92E-D057C11F8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20FCC38-CE0C-896B-E726-945297156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8F25-95EA-954D-8CC3-C63C3BACAE7D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2824144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1DC088E-1C67-B82F-CB77-A528CFC9E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B75A1F7-393B-E2CF-4329-248F1065A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86227C2-3C21-3834-BC87-D340D4C6DC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C2A683B-8A44-EC65-DAD7-AD8086324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3F13-4764-444F-BFA5-83A879D1589A}" type="datetimeFigureOut">
              <a:rPr kumimoji="1" lang="zh-MO" altLang="en-US" smtClean="0"/>
              <a:t>15/03/23</a:t>
            </a:fld>
            <a:endParaRPr kumimoji="1" lang="zh-MO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8280344-DF69-7A09-CD20-5EA7A1FC0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7EB23E6-D9CA-E565-B985-2F00F810A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8F25-95EA-954D-8CC3-C63C3BACAE7D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3611646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87B7C45-EA45-926D-807B-28809073F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7FD89CE4-1BBC-DD96-D42E-A8A06DFFAE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MO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262A0F7-5C87-AA71-BB2B-6A22F9DAED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FF73DDF-AA43-C892-97C3-F2ADDCA06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93F13-4764-444F-BFA5-83A879D1589A}" type="datetimeFigureOut">
              <a:rPr kumimoji="1" lang="zh-MO" altLang="en-US" smtClean="0"/>
              <a:t>15/03/23</a:t>
            </a:fld>
            <a:endParaRPr kumimoji="1" lang="zh-MO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D8C4F7E-A875-8AE6-AD1E-F38CCA0F9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MO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C8865AB-AF6B-3D86-3535-D00FD8431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8F25-95EA-954D-8CC3-C63C3BACAE7D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1540114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023E47EB-A15F-898C-7639-3ECBF7605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  <a:endParaRPr kumimoji="1" lang="zh-MO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AEA63F4-7CEE-44AD-03D4-BF0C590AE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MO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B622745-28D0-59B4-0816-A6A07E4967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93F13-4764-444F-BFA5-83A879D1589A}" type="datetimeFigureOut">
              <a:rPr kumimoji="1" lang="zh-MO" altLang="en-US" smtClean="0"/>
              <a:t>15/03/23</a:t>
            </a:fld>
            <a:endParaRPr kumimoji="1" lang="zh-MO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09BA61E-72E7-EBAF-89E6-35CC5763E5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MO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E6B91D5-677A-626C-3191-8B81979CFB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48F25-95EA-954D-8CC3-C63C3BACAE7D}" type="slidenum">
              <a:rPr kumimoji="1" lang="zh-MO" altLang="en-US" smtClean="0"/>
              <a:t>‹#›</a:t>
            </a:fld>
            <a:endParaRPr kumimoji="1" lang="zh-MO" altLang="en-US"/>
          </a:p>
        </p:txBody>
      </p:sp>
    </p:spTree>
    <p:extLst>
      <p:ext uri="{BB962C8B-B14F-4D97-AF65-F5344CB8AC3E}">
        <p14:creationId xmlns:p14="http://schemas.microsoft.com/office/powerpoint/2010/main" val="2617445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M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方塊 6">
            <a:extLst>
              <a:ext uri="{FF2B5EF4-FFF2-40B4-BE49-F238E27FC236}">
                <a16:creationId xmlns:a16="http://schemas.microsoft.com/office/drawing/2014/main" id="{3F594E37-8E69-F278-9BA4-F3061BEA3946}"/>
              </a:ext>
            </a:extLst>
          </p:cNvPr>
          <p:cNvSpPr txBox="1"/>
          <p:nvPr/>
        </p:nvSpPr>
        <p:spPr>
          <a:xfrm>
            <a:off x="428624" y="357188"/>
            <a:ext cx="83920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MO" altLang="en-US" sz="4000" dirty="0">
                <a:latin typeface="Kaiti TC" panose="02010600040101010101" pitchFamily="2" charset="-120"/>
                <a:ea typeface="Kaiti TC" panose="02010600040101010101" pitchFamily="2" charset="-120"/>
              </a:rPr>
              <a:t>不小心撕破了朋友的圖書，我會⋯⋯</a:t>
            </a:r>
          </a:p>
        </p:txBody>
      </p:sp>
      <p:pic>
        <p:nvPicPr>
          <p:cNvPr id="1028" name="Picture 4" descr="图书撕坏了卡通图片- 搜狗图片搜索">
            <a:extLst>
              <a:ext uri="{FF2B5EF4-FFF2-40B4-BE49-F238E27FC236}">
                <a16:creationId xmlns:a16="http://schemas.microsoft.com/office/drawing/2014/main" id="{741EBBE9-A155-00AB-87F8-16158DB591E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981"/>
          <a:stretch/>
        </p:blipFill>
        <p:spPr bwMode="auto">
          <a:xfrm>
            <a:off x="2497222" y="1532195"/>
            <a:ext cx="5156645" cy="4747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7735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5,567 Bad Behavior Stock Illustrations, Cliparts and Royalty Free Bad  Behavior Vectors">
            <a:extLst>
              <a:ext uri="{FF2B5EF4-FFF2-40B4-BE49-F238E27FC236}">
                <a16:creationId xmlns:a16="http://schemas.microsoft.com/office/drawing/2014/main" id="{A0E45C8D-17F9-FE9D-63BD-3740723D14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059" t="47000"/>
          <a:stretch/>
        </p:blipFill>
        <p:spPr bwMode="auto">
          <a:xfrm>
            <a:off x="3378586" y="1228725"/>
            <a:ext cx="5434827" cy="5472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213EED0C-6709-B241-FDF0-96155A603590}"/>
              </a:ext>
            </a:extLst>
          </p:cNvPr>
          <p:cNvSpPr txBox="1"/>
          <p:nvPr/>
        </p:nvSpPr>
        <p:spPr>
          <a:xfrm>
            <a:off x="428624" y="357188"/>
            <a:ext cx="94179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MO" altLang="en-US" sz="4000" dirty="0">
                <a:latin typeface="Kaiti TC" panose="02010600040101010101" pitchFamily="2" charset="-120"/>
                <a:ea typeface="Kaiti TC" panose="02010600040101010101" pitchFamily="2" charset="-120"/>
              </a:rPr>
              <a:t>不小心打破了媽媽心愛的花瓶，我會⋯⋯</a:t>
            </a:r>
          </a:p>
        </p:txBody>
      </p:sp>
    </p:spTree>
    <p:extLst>
      <p:ext uri="{BB962C8B-B14F-4D97-AF65-F5344CB8AC3E}">
        <p14:creationId xmlns:p14="http://schemas.microsoft.com/office/powerpoint/2010/main" val="1669135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319 Academic Dishonesty Illustrations &amp; Clip Art - iStock">
            <a:extLst>
              <a:ext uri="{FF2B5EF4-FFF2-40B4-BE49-F238E27FC236}">
                <a16:creationId xmlns:a16="http://schemas.microsoft.com/office/drawing/2014/main" id="{0B7073C9-FA3B-1E2A-D617-1D7181F9DF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36" t="-1459" b="47501"/>
          <a:stretch/>
        </p:blipFill>
        <p:spPr bwMode="auto">
          <a:xfrm>
            <a:off x="4700587" y="2328863"/>
            <a:ext cx="2281237" cy="3700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字方塊 1">
            <a:extLst>
              <a:ext uri="{FF2B5EF4-FFF2-40B4-BE49-F238E27FC236}">
                <a16:creationId xmlns:a16="http://schemas.microsoft.com/office/drawing/2014/main" id="{1344155D-9DA9-2B8F-FD3A-916A9AEAEB76}"/>
              </a:ext>
            </a:extLst>
          </p:cNvPr>
          <p:cNvSpPr txBox="1"/>
          <p:nvPr/>
        </p:nvSpPr>
        <p:spPr>
          <a:xfrm>
            <a:off x="428624" y="357188"/>
            <a:ext cx="78790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MO" altLang="en-US" sz="4000" dirty="0">
                <a:latin typeface="Kaiti TC" panose="02010600040101010101" pitchFamily="2" charset="-120"/>
                <a:ea typeface="Kaiti TC" panose="02010600040101010101" pitchFamily="2" charset="-120"/>
              </a:rPr>
              <a:t>今次的考試題目太難了，我會⋯⋯</a:t>
            </a:r>
          </a:p>
        </p:txBody>
      </p:sp>
    </p:spTree>
    <p:extLst>
      <p:ext uri="{BB962C8B-B14F-4D97-AF65-F5344CB8AC3E}">
        <p14:creationId xmlns:p14="http://schemas.microsoft.com/office/powerpoint/2010/main" val="317630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1,134 Found Money Stock Vectors, Images &amp; Vector Art | Shutterstock">
            <a:extLst>
              <a:ext uri="{FF2B5EF4-FFF2-40B4-BE49-F238E27FC236}">
                <a16:creationId xmlns:a16="http://schemas.microsoft.com/office/drawing/2014/main" id="{28872530-6806-A21E-0F79-49AFC00314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20"/>
          <a:stretch/>
        </p:blipFill>
        <p:spPr bwMode="auto">
          <a:xfrm>
            <a:off x="4316411" y="2078318"/>
            <a:ext cx="4284663" cy="4179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字方塊 1">
            <a:extLst>
              <a:ext uri="{FF2B5EF4-FFF2-40B4-BE49-F238E27FC236}">
                <a16:creationId xmlns:a16="http://schemas.microsoft.com/office/drawing/2014/main" id="{D00E3ABB-9CD1-4E81-17B1-6FAE3AD9608B}"/>
              </a:ext>
            </a:extLst>
          </p:cNvPr>
          <p:cNvSpPr txBox="1"/>
          <p:nvPr/>
        </p:nvSpPr>
        <p:spPr>
          <a:xfrm>
            <a:off x="428624" y="357188"/>
            <a:ext cx="83920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MO" altLang="en-US" sz="4000" dirty="0">
                <a:latin typeface="Kaiti TC" panose="02010600040101010101" pitchFamily="2" charset="-120"/>
                <a:ea typeface="Kaiti TC" panose="02010600040101010101" pitchFamily="2" charset="-120"/>
              </a:rPr>
              <a:t>看見前面的哥哥丟了錢包，我會⋯⋯</a:t>
            </a:r>
          </a:p>
        </p:txBody>
      </p:sp>
    </p:spTree>
    <p:extLst>
      <p:ext uri="{BB962C8B-B14F-4D97-AF65-F5344CB8AC3E}">
        <p14:creationId xmlns:p14="http://schemas.microsoft.com/office/powerpoint/2010/main" val="3445287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45</Words>
  <Application>Microsoft Macintosh PowerPoint</Application>
  <PresentationFormat>寬螢幕</PresentationFormat>
  <Paragraphs>4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Kaiti TC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a040924</dc:creator>
  <cp:lastModifiedBy>a040924</cp:lastModifiedBy>
  <cp:revision>1</cp:revision>
  <dcterms:created xsi:type="dcterms:W3CDTF">2023-03-15T13:24:17Z</dcterms:created>
  <dcterms:modified xsi:type="dcterms:W3CDTF">2023-03-15T14:40:27Z</dcterms:modified>
</cp:coreProperties>
</file>