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20" Type="http://schemas.openxmlformats.org/officeDocument/2006/relationships/image" Target="../media/image10.png"/><Relationship Id="rId21" Type="http://schemas.openxmlformats.org/officeDocument/2006/relationships/image" Target="../media/image20.svg"/><Relationship Id="rId10" Type="http://schemas.openxmlformats.org/officeDocument/2006/relationships/image" Target="../media/image5.png"/><Relationship Id="rId11" Type="http://schemas.openxmlformats.org/officeDocument/2006/relationships/image" Target="../media/image10.svg"/><Relationship Id="rId12" Type="http://schemas.openxmlformats.org/officeDocument/2006/relationships/image" Target="../media/image6.png"/><Relationship Id="rId13" Type="http://schemas.openxmlformats.org/officeDocument/2006/relationships/image" Target="../media/image12.svg"/><Relationship Id="rId14" Type="http://schemas.openxmlformats.org/officeDocument/2006/relationships/image" Target="../media/image7.png"/><Relationship Id="rId15" Type="http://schemas.openxmlformats.org/officeDocument/2006/relationships/image" Target="../media/image14.svg"/><Relationship Id="rId16" Type="http://schemas.openxmlformats.org/officeDocument/2006/relationships/image" Target="../media/image8.png"/><Relationship Id="rId17" Type="http://schemas.openxmlformats.org/officeDocument/2006/relationships/image" Target="../media/image16.svg"/><Relationship Id="rId18" Type="http://schemas.openxmlformats.org/officeDocument/2006/relationships/image" Target="../media/image9.png"/><Relationship Id="rId19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6" Type="http://schemas.openxmlformats.org/officeDocument/2006/relationships/image" Target="../media/image3.png"/><Relationship Id="rId7" Type="http://schemas.openxmlformats.org/officeDocument/2006/relationships/image" Target="../media/image6.svg"/><Relationship Id="rId8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svg"/><Relationship Id="rId12" Type="http://schemas.openxmlformats.org/officeDocument/2006/relationships/image" Target="../media/image16.png"/><Relationship Id="rId13" Type="http://schemas.openxmlformats.org/officeDocument/2006/relationships/image" Target="../media/image32.svg"/><Relationship Id="rId14" Type="http://schemas.openxmlformats.org/officeDocument/2006/relationships/image" Target="../media/image17.png"/><Relationship Id="rId15" Type="http://schemas.openxmlformats.org/officeDocument/2006/relationships/image" Target="../media/image34.sv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2.svg"/><Relationship Id="rId4" Type="http://schemas.openxmlformats.org/officeDocument/2006/relationships/image" Target="../media/image12.png"/><Relationship Id="rId5" Type="http://schemas.openxmlformats.org/officeDocument/2006/relationships/image" Target="../media/image24.svg"/><Relationship Id="rId6" Type="http://schemas.openxmlformats.org/officeDocument/2006/relationships/image" Target="../media/image13.png"/><Relationship Id="rId7" Type="http://schemas.openxmlformats.org/officeDocument/2006/relationships/image" Target="../media/image26.svg"/><Relationship Id="rId8" Type="http://schemas.openxmlformats.org/officeDocument/2006/relationships/image" Target="../media/image14.png"/><Relationship Id="rId9" Type="http://schemas.openxmlformats.org/officeDocument/2006/relationships/image" Target="../media/image28.svg"/><Relationship Id="rId1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svg"/><Relationship Id="rId12" Type="http://schemas.openxmlformats.org/officeDocument/2006/relationships/image" Target="../media/image25.png"/><Relationship Id="rId13" Type="http://schemas.openxmlformats.org/officeDocument/2006/relationships/image" Target="../media/image48.sv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38.sv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41.svg"/><Relationship Id="rId7" Type="http://schemas.openxmlformats.org/officeDocument/2006/relationships/image" Target="../media/image24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svg"/><Relationship Id="rId12" Type="http://schemas.openxmlformats.org/officeDocument/2006/relationships/image" Target="../media/image33.png"/><Relationship Id="rId13" Type="http://schemas.openxmlformats.org/officeDocument/2006/relationships/image" Target="../media/image60.svg"/><Relationship Id="rId14" Type="http://schemas.openxmlformats.org/officeDocument/2006/relationships/image" Target="../media/image34.png"/><Relationship Id="rId15" Type="http://schemas.openxmlformats.org/officeDocument/2006/relationships/image" Target="../media/image62.svg"/><Relationship Id="rId16" Type="http://schemas.openxmlformats.org/officeDocument/2006/relationships/image" Target="../media/image35.png"/><Relationship Id="rId17" Type="http://schemas.openxmlformats.org/officeDocument/2006/relationships/image" Target="../media/image64.svg"/><Relationship Id="rId18" Type="http://schemas.openxmlformats.org/officeDocument/2006/relationships/image" Target="../media/image36.png"/><Relationship Id="rId19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50.svg"/><Relationship Id="rId4" Type="http://schemas.openxmlformats.org/officeDocument/2006/relationships/image" Target="../media/image29.png"/><Relationship Id="rId5" Type="http://schemas.openxmlformats.org/officeDocument/2006/relationships/image" Target="../media/image52.svg"/><Relationship Id="rId6" Type="http://schemas.openxmlformats.org/officeDocument/2006/relationships/image" Target="../media/image30.png"/><Relationship Id="rId7" Type="http://schemas.openxmlformats.org/officeDocument/2006/relationships/image" Target="../media/image54.svg"/><Relationship Id="rId8" Type="http://schemas.openxmlformats.org/officeDocument/2006/relationships/image" Target="../media/image31.png"/><Relationship Id="rId9" Type="http://schemas.openxmlformats.org/officeDocument/2006/relationships/image" Target="../media/image56.svg"/><Relationship Id="rId1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png"/><Relationship Id="rId21" Type="http://schemas.openxmlformats.org/officeDocument/2006/relationships/image" Target="../media/image82.svg"/><Relationship Id="rId22" Type="http://schemas.openxmlformats.org/officeDocument/2006/relationships/image" Target="../media/image45.png"/><Relationship Id="rId23" Type="http://schemas.openxmlformats.org/officeDocument/2006/relationships/image" Target="../media/image84.svg"/><Relationship Id="rId24" Type="http://schemas.openxmlformats.org/officeDocument/2006/relationships/image" Target="../media/image46.png"/><Relationship Id="rId25" Type="http://schemas.openxmlformats.org/officeDocument/2006/relationships/image" Target="../media/image86.svg"/><Relationship Id="rId26" Type="http://schemas.openxmlformats.org/officeDocument/2006/relationships/image" Target="../media/image47.png"/><Relationship Id="rId27" Type="http://schemas.openxmlformats.org/officeDocument/2006/relationships/image" Target="../media/image88.svg"/><Relationship Id="rId28" Type="http://schemas.openxmlformats.org/officeDocument/2006/relationships/image" Target="../media/image7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68.svg"/><Relationship Id="rId4" Type="http://schemas.openxmlformats.org/officeDocument/2006/relationships/image" Target="../media/image38.png"/><Relationship Id="rId5" Type="http://schemas.openxmlformats.org/officeDocument/2006/relationships/image" Target="../media/image70.svg"/><Relationship Id="rId30" Type="http://schemas.openxmlformats.org/officeDocument/2006/relationships/image" Target="../media/image48.png"/><Relationship Id="rId31" Type="http://schemas.openxmlformats.org/officeDocument/2006/relationships/image" Target="../media/image90.svg"/><Relationship Id="rId32" Type="http://schemas.openxmlformats.org/officeDocument/2006/relationships/image" Target="../media/image49.png"/><Relationship Id="rId9" Type="http://schemas.openxmlformats.org/officeDocument/2006/relationships/image" Target="../media/image72.svg"/><Relationship Id="rId6" Type="http://schemas.openxmlformats.org/officeDocument/2006/relationships/image" Target="../media/image13.png"/><Relationship Id="rId7" Type="http://schemas.openxmlformats.org/officeDocument/2006/relationships/image" Target="../media/image26.svg"/><Relationship Id="rId8" Type="http://schemas.openxmlformats.org/officeDocument/2006/relationships/image" Target="../media/image39.png"/><Relationship Id="rId33" Type="http://schemas.openxmlformats.org/officeDocument/2006/relationships/image" Target="../media/image92.svg"/><Relationship Id="rId34" Type="http://schemas.openxmlformats.org/officeDocument/2006/relationships/image" Target="../media/image50.png"/><Relationship Id="rId35" Type="http://schemas.openxmlformats.org/officeDocument/2006/relationships/image" Target="../media/image94.svg"/><Relationship Id="rId36" Type="http://schemas.openxmlformats.org/officeDocument/2006/relationships/image" Target="../media/image51.png"/><Relationship Id="rId10" Type="http://schemas.openxmlformats.org/officeDocument/2006/relationships/image" Target="../media/image40.png"/><Relationship Id="rId11" Type="http://schemas.openxmlformats.org/officeDocument/2006/relationships/image" Target="../media/image74.svg"/><Relationship Id="rId12" Type="http://schemas.openxmlformats.org/officeDocument/2006/relationships/image" Target="../media/image41.png"/><Relationship Id="rId13" Type="http://schemas.openxmlformats.org/officeDocument/2006/relationships/image" Target="../media/image76.svg"/><Relationship Id="rId14" Type="http://schemas.openxmlformats.org/officeDocument/2006/relationships/image" Target="../media/image42.png"/><Relationship Id="rId15" Type="http://schemas.openxmlformats.org/officeDocument/2006/relationships/image" Target="../media/image78.svg"/><Relationship Id="rId16" Type="http://schemas.openxmlformats.org/officeDocument/2006/relationships/image" Target="../media/image6.png"/><Relationship Id="rId17" Type="http://schemas.openxmlformats.org/officeDocument/2006/relationships/image" Target="../media/image12.svg"/><Relationship Id="rId18" Type="http://schemas.openxmlformats.org/officeDocument/2006/relationships/image" Target="../media/image43.png"/><Relationship Id="rId19" Type="http://schemas.openxmlformats.org/officeDocument/2006/relationships/image" Target="../media/image80.svg"/><Relationship Id="rId37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1236420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4640231" y="-524471"/>
            <a:ext cx="8725546" cy="105242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72849" y="2815750"/>
            <a:ext cx="9070541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353080" y="3039323"/>
            <a:ext cx="9299848" cy="455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-99" dirty="0">
                <a:solidFill>
                  <a:srgbClr val="272626"/>
                </a:solidFill>
                <a:ea typeface="Lazydog"/>
              </a:rPr>
              <a:t>你睇我唔到！我都要做好！</a:t>
            </a:r>
          </a:p>
          <a:p>
            <a:pPr algn="ctr">
              <a:lnSpc>
                <a:spcPts val="4799"/>
              </a:lnSpc>
            </a:pPr>
            <a:endParaRPr lang="en-US" sz="3999" spc="-99" dirty="0">
              <a:solidFill>
                <a:srgbClr val="272626"/>
              </a:solidFill>
              <a:ea typeface="Lazydog"/>
            </a:endParaRPr>
          </a:p>
          <a:p>
            <a:pPr algn="ctr">
              <a:lnSpc>
                <a:spcPts val="7200"/>
              </a:lnSpc>
            </a:pPr>
            <a:r>
              <a:rPr lang="en-US" sz="6000" spc="-99" dirty="0">
                <a:solidFill>
                  <a:srgbClr val="272626"/>
                </a:solidFill>
                <a:latin typeface="Lazydog"/>
              </a:rPr>
              <a:t>Lesson2-</a:t>
            </a:r>
          </a:p>
          <a:p>
            <a:pPr algn="ctr">
              <a:lnSpc>
                <a:spcPts val="7200"/>
              </a:lnSpc>
            </a:pPr>
            <a:r>
              <a:rPr lang="en-US" sz="6000" spc="-150" dirty="0">
                <a:solidFill>
                  <a:srgbClr val="272626"/>
                </a:solidFill>
                <a:ea typeface="Lazydog"/>
              </a:rPr>
              <a:t>作個有公德心的真君子！</a:t>
            </a:r>
          </a:p>
          <a:p>
            <a:pPr algn="ctr">
              <a:lnSpc>
                <a:spcPts val="7200"/>
              </a:lnSpc>
            </a:pPr>
            <a:endParaRPr lang="en-US" sz="6000" spc="-150" dirty="0">
              <a:solidFill>
                <a:srgbClr val="272626"/>
              </a:solidFill>
              <a:ea typeface="Lazydog"/>
            </a:endParaRPr>
          </a:p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spc="-99" dirty="0">
                <a:solidFill>
                  <a:srgbClr val="272626"/>
                </a:solidFill>
                <a:latin typeface="Lazydog"/>
              </a:rPr>
              <a:t>2022.05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1006921">
            <a:off x="13235319" y="5603780"/>
            <a:ext cx="3894754" cy="389475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7460"/>
            </a:xfrm>
            <a:custGeom>
              <a:avLst/>
              <a:gdLst/>
              <a:ahLst/>
              <a:cxnLst/>
              <a:rect l="l" t="t" r="r" b="b"/>
              <a:pathLst>
                <a:path w="6350000" h="6347460">
                  <a:moveTo>
                    <a:pt x="6350000" y="532130"/>
                  </a:moveTo>
                  <a:cubicBezTo>
                    <a:pt x="6350000" y="463550"/>
                    <a:pt x="6315710" y="402590"/>
                    <a:pt x="6263640" y="367030"/>
                  </a:cubicBezTo>
                  <a:cubicBezTo>
                    <a:pt x="6273800" y="360680"/>
                    <a:pt x="6282690" y="353060"/>
                    <a:pt x="6290310" y="344170"/>
                  </a:cubicBezTo>
                  <a:cubicBezTo>
                    <a:pt x="6328410" y="306070"/>
                    <a:pt x="6350000" y="255270"/>
                    <a:pt x="6350000" y="201930"/>
                  </a:cubicBezTo>
                  <a:cubicBezTo>
                    <a:pt x="6350000" y="148590"/>
                    <a:pt x="6328410" y="96520"/>
                    <a:pt x="6290310" y="59690"/>
                  </a:cubicBezTo>
                  <a:cubicBezTo>
                    <a:pt x="6252210" y="21590"/>
                    <a:pt x="6200140" y="0"/>
                    <a:pt x="6148070" y="0"/>
                  </a:cubicBezTo>
                  <a:cubicBezTo>
                    <a:pt x="6094730" y="0"/>
                    <a:pt x="6042660" y="21590"/>
                    <a:pt x="6005830" y="59690"/>
                  </a:cubicBezTo>
                  <a:cubicBezTo>
                    <a:pt x="5996940" y="68580"/>
                    <a:pt x="5990590" y="77470"/>
                    <a:pt x="5982970" y="86360"/>
                  </a:cubicBezTo>
                  <a:cubicBezTo>
                    <a:pt x="5946140" y="34290"/>
                    <a:pt x="5886450" y="0"/>
                    <a:pt x="5817870" y="0"/>
                  </a:cubicBezTo>
                  <a:cubicBezTo>
                    <a:pt x="5749290" y="0"/>
                    <a:pt x="5689600" y="34290"/>
                    <a:pt x="5652770" y="86360"/>
                  </a:cubicBezTo>
                  <a:cubicBezTo>
                    <a:pt x="5615940" y="34290"/>
                    <a:pt x="5556250" y="0"/>
                    <a:pt x="5487670" y="0"/>
                  </a:cubicBezTo>
                  <a:cubicBezTo>
                    <a:pt x="5419090" y="0"/>
                    <a:pt x="5359400" y="34290"/>
                    <a:pt x="5322570" y="86360"/>
                  </a:cubicBezTo>
                  <a:cubicBezTo>
                    <a:pt x="5285740" y="34290"/>
                    <a:pt x="5226050" y="0"/>
                    <a:pt x="5157470" y="0"/>
                  </a:cubicBezTo>
                  <a:cubicBezTo>
                    <a:pt x="5088890" y="0"/>
                    <a:pt x="5027930" y="34290"/>
                    <a:pt x="4992370" y="86360"/>
                  </a:cubicBezTo>
                  <a:cubicBezTo>
                    <a:pt x="4955540" y="34290"/>
                    <a:pt x="4894580" y="0"/>
                    <a:pt x="4827270" y="0"/>
                  </a:cubicBezTo>
                  <a:cubicBezTo>
                    <a:pt x="4758690" y="0"/>
                    <a:pt x="4699000" y="34290"/>
                    <a:pt x="4662170" y="86360"/>
                  </a:cubicBezTo>
                  <a:cubicBezTo>
                    <a:pt x="4625340" y="34290"/>
                    <a:pt x="4565650" y="0"/>
                    <a:pt x="4497070" y="0"/>
                  </a:cubicBezTo>
                  <a:cubicBezTo>
                    <a:pt x="4428490" y="0"/>
                    <a:pt x="4368800" y="34290"/>
                    <a:pt x="4331970" y="86360"/>
                  </a:cubicBezTo>
                  <a:cubicBezTo>
                    <a:pt x="4295140" y="34290"/>
                    <a:pt x="4235450" y="0"/>
                    <a:pt x="4166870" y="0"/>
                  </a:cubicBezTo>
                  <a:cubicBezTo>
                    <a:pt x="4098290" y="0"/>
                    <a:pt x="4038600" y="34290"/>
                    <a:pt x="4001770" y="86360"/>
                  </a:cubicBezTo>
                  <a:cubicBezTo>
                    <a:pt x="3964940" y="34290"/>
                    <a:pt x="3903980" y="0"/>
                    <a:pt x="3836670" y="0"/>
                  </a:cubicBezTo>
                  <a:cubicBezTo>
                    <a:pt x="3768090" y="0"/>
                    <a:pt x="3707130" y="34290"/>
                    <a:pt x="3671570" y="86360"/>
                  </a:cubicBezTo>
                  <a:cubicBezTo>
                    <a:pt x="3634740" y="34290"/>
                    <a:pt x="3575050" y="0"/>
                    <a:pt x="3506470" y="0"/>
                  </a:cubicBezTo>
                  <a:cubicBezTo>
                    <a:pt x="3437890" y="0"/>
                    <a:pt x="3378200" y="34290"/>
                    <a:pt x="3341370" y="86360"/>
                  </a:cubicBezTo>
                  <a:cubicBezTo>
                    <a:pt x="3304540" y="34290"/>
                    <a:pt x="3244850" y="0"/>
                    <a:pt x="3176270" y="0"/>
                  </a:cubicBezTo>
                  <a:cubicBezTo>
                    <a:pt x="3107690" y="0"/>
                    <a:pt x="3048000" y="34290"/>
                    <a:pt x="3011170" y="86360"/>
                  </a:cubicBezTo>
                  <a:cubicBezTo>
                    <a:pt x="2974340" y="34290"/>
                    <a:pt x="2914650" y="0"/>
                    <a:pt x="2846070" y="0"/>
                  </a:cubicBezTo>
                  <a:cubicBezTo>
                    <a:pt x="2777490" y="0"/>
                    <a:pt x="2716530" y="34290"/>
                    <a:pt x="2680970" y="86360"/>
                  </a:cubicBezTo>
                  <a:cubicBezTo>
                    <a:pt x="2644140" y="34290"/>
                    <a:pt x="2583180" y="0"/>
                    <a:pt x="2515870" y="0"/>
                  </a:cubicBezTo>
                  <a:cubicBezTo>
                    <a:pt x="2447290" y="0"/>
                    <a:pt x="2387600" y="34290"/>
                    <a:pt x="2350770" y="86360"/>
                  </a:cubicBezTo>
                  <a:cubicBezTo>
                    <a:pt x="2313940" y="34290"/>
                    <a:pt x="2254250" y="0"/>
                    <a:pt x="2185670" y="0"/>
                  </a:cubicBezTo>
                  <a:cubicBezTo>
                    <a:pt x="2117090" y="0"/>
                    <a:pt x="2057400" y="34290"/>
                    <a:pt x="2020570" y="86360"/>
                  </a:cubicBezTo>
                  <a:cubicBezTo>
                    <a:pt x="1983740" y="34290"/>
                    <a:pt x="1924050" y="0"/>
                    <a:pt x="1855470" y="0"/>
                  </a:cubicBezTo>
                  <a:cubicBezTo>
                    <a:pt x="1786890" y="0"/>
                    <a:pt x="1727200" y="34290"/>
                    <a:pt x="1690370" y="86360"/>
                  </a:cubicBezTo>
                  <a:cubicBezTo>
                    <a:pt x="1653540" y="34290"/>
                    <a:pt x="1593850" y="0"/>
                    <a:pt x="1525270" y="0"/>
                  </a:cubicBezTo>
                  <a:cubicBezTo>
                    <a:pt x="1456690" y="0"/>
                    <a:pt x="1395730" y="34290"/>
                    <a:pt x="1360170" y="86360"/>
                  </a:cubicBezTo>
                  <a:cubicBezTo>
                    <a:pt x="1324610" y="34290"/>
                    <a:pt x="1263650" y="0"/>
                    <a:pt x="1195070" y="0"/>
                  </a:cubicBezTo>
                  <a:cubicBezTo>
                    <a:pt x="1126490" y="0"/>
                    <a:pt x="1066800" y="34290"/>
                    <a:pt x="1029970" y="86360"/>
                  </a:cubicBezTo>
                  <a:cubicBezTo>
                    <a:pt x="990600" y="34290"/>
                    <a:pt x="930910" y="0"/>
                    <a:pt x="862330" y="0"/>
                  </a:cubicBezTo>
                  <a:cubicBezTo>
                    <a:pt x="793750" y="0"/>
                    <a:pt x="734060" y="34290"/>
                    <a:pt x="697230" y="86360"/>
                  </a:cubicBezTo>
                  <a:cubicBezTo>
                    <a:pt x="660400" y="34290"/>
                    <a:pt x="600710" y="0"/>
                    <a:pt x="532130" y="0"/>
                  </a:cubicBezTo>
                  <a:cubicBezTo>
                    <a:pt x="463550" y="0"/>
                    <a:pt x="402590" y="34290"/>
                    <a:pt x="367030" y="86360"/>
                  </a:cubicBezTo>
                  <a:cubicBezTo>
                    <a:pt x="360680" y="76200"/>
                    <a:pt x="353060" y="67310"/>
                    <a:pt x="344170" y="59690"/>
                  </a:cubicBezTo>
                  <a:cubicBezTo>
                    <a:pt x="306070" y="21590"/>
                    <a:pt x="254000" y="0"/>
                    <a:pt x="201930" y="0"/>
                  </a:cubicBezTo>
                  <a:cubicBezTo>
                    <a:pt x="148590" y="0"/>
                    <a:pt x="96520" y="21590"/>
                    <a:pt x="59690" y="59690"/>
                  </a:cubicBezTo>
                  <a:cubicBezTo>
                    <a:pt x="21590" y="96520"/>
                    <a:pt x="0" y="148590"/>
                    <a:pt x="0" y="201930"/>
                  </a:cubicBezTo>
                  <a:cubicBezTo>
                    <a:pt x="0" y="255270"/>
                    <a:pt x="21590" y="307340"/>
                    <a:pt x="59690" y="344170"/>
                  </a:cubicBezTo>
                  <a:cubicBezTo>
                    <a:pt x="68580" y="353060"/>
                    <a:pt x="77470" y="359410"/>
                    <a:pt x="86360" y="367030"/>
                  </a:cubicBezTo>
                  <a:cubicBezTo>
                    <a:pt x="34290" y="403860"/>
                    <a:pt x="0" y="463550"/>
                    <a:pt x="0" y="532130"/>
                  </a:cubicBezTo>
                  <a:cubicBezTo>
                    <a:pt x="0" y="600710"/>
                    <a:pt x="34290" y="660400"/>
                    <a:pt x="86360" y="697230"/>
                  </a:cubicBezTo>
                  <a:cubicBezTo>
                    <a:pt x="34290" y="734060"/>
                    <a:pt x="0" y="793750"/>
                    <a:pt x="0" y="862330"/>
                  </a:cubicBezTo>
                  <a:cubicBezTo>
                    <a:pt x="0" y="930910"/>
                    <a:pt x="34290" y="990600"/>
                    <a:pt x="86360" y="1027430"/>
                  </a:cubicBezTo>
                  <a:cubicBezTo>
                    <a:pt x="34290" y="1064260"/>
                    <a:pt x="0" y="1123950"/>
                    <a:pt x="0" y="1192530"/>
                  </a:cubicBezTo>
                  <a:cubicBezTo>
                    <a:pt x="0" y="1261110"/>
                    <a:pt x="34290" y="1322070"/>
                    <a:pt x="86360" y="1357630"/>
                  </a:cubicBezTo>
                  <a:cubicBezTo>
                    <a:pt x="34290" y="1393190"/>
                    <a:pt x="0" y="1454150"/>
                    <a:pt x="0" y="1522730"/>
                  </a:cubicBezTo>
                  <a:cubicBezTo>
                    <a:pt x="0" y="1591310"/>
                    <a:pt x="34290" y="1651000"/>
                    <a:pt x="86360" y="1687830"/>
                  </a:cubicBezTo>
                  <a:cubicBezTo>
                    <a:pt x="34290" y="1724660"/>
                    <a:pt x="0" y="1784350"/>
                    <a:pt x="0" y="1852930"/>
                  </a:cubicBezTo>
                  <a:cubicBezTo>
                    <a:pt x="0" y="1921510"/>
                    <a:pt x="34290" y="1981200"/>
                    <a:pt x="86360" y="2018030"/>
                  </a:cubicBezTo>
                  <a:cubicBezTo>
                    <a:pt x="34290" y="2054860"/>
                    <a:pt x="0" y="2114550"/>
                    <a:pt x="0" y="2183130"/>
                  </a:cubicBezTo>
                  <a:cubicBezTo>
                    <a:pt x="0" y="2251710"/>
                    <a:pt x="34290" y="2311400"/>
                    <a:pt x="86360" y="2348230"/>
                  </a:cubicBezTo>
                  <a:cubicBezTo>
                    <a:pt x="34290" y="2385060"/>
                    <a:pt x="0" y="2444750"/>
                    <a:pt x="0" y="2513330"/>
                  </a:cubicBezTo>
                  <a:cubicBezTo>
                    <a:pt x="0" y="2581910"/>
                    <a:pt x="34290" y="2642870"/>
                    <a:pt x="86360" y="2678430"/>
                  </a:cubicBezTo>
                  <a:cubicBezTo>
                    <a:pt x="34290" y="2713990"/>
                    <a:pt x="0" y="2774950"/>
                    <a:pt x="0" y="2843530"/>
                  </a:cubicBezTo>
                  <a:cubicBezTo>
                    <a:pt x="0" y="2912110"/>
                    <a:pt x="34290" y="2971800"/>
                    <a:pt x="86360" y="3008630"/>
                  </a:cubicBezTo>
                  <a:cubicBezTo>
                    <a:pt x="34290" y="3045460"/>
                    <a:pt x="0" y="3105150"/>
                    <a:pt x="0" y="3173730"/>
                  </a:cubicBezTo>
                  <a:cubicBezTo>
                    <a:pt x="0" y="3242310"/>
                    <a:pt x="34290" y="3302000"/>
                    <a:pt x="86360" y="3338830"/>
                  </a:cubicBezTo>
                  <a:cubicBezTo>
                    <a:pt x="34290" y="3375660"/>
                    <a:pt x="0" y="3435350"/>
                    <a:pt x="0" y="3503930"/>
                  </a:cubicBezTo>
                  <a:cubicBezTo>
                    <a:pt x="0" y="3572510"/>
                    <a:pt x="34290" y="3633470"/>
                    <a:pt x="86360" y="3669030"/>
                  </a:cubicBezTo>
                  <a:cubicBezTo>
                    <a:pt x="34290" y="3705860"/>
                    <a:pt x="0" y="3766820"/>
                    <a:pt x="0" y="3834130"/>
                  </a:cubicBezTo>
                  <a:cubicBezTo>
                    <a:pt x="0" y="3901440"/>
                    <a:pt x="34290" y="3962400"/>
                    <a:pt x="86360" y="3999230"/>
                  </a:cubicBezTo>
                  <a:cubicBezTo>
                    <a:pt x="34290" y="4036060"/>
                    <a:pt x="0" y="4095750"/>
                    <a:pt x="0" y="4164330"/>
                  </a:cubicBezTo>
                  <a:cubicBezTo>
                    <a:pt x="0" y="4232910"/>
                    <a:pt x="34290" y="4292600"/>
                    <a:pt x="86360" y="4329430"/>
                  </a:cubicBezTo>
                  <a:cubicBezTo>
                    <a:pt x="34290" y="4366260"/>
                    <a:pt x="0" y="4425950"/>
                    <a:pt x="0" y="4494530"/>
                  </a:cubicBezTo>
                  <a:cubicBezTo>
                    <a:pt x="0" y="4563110"/>
                    <a:pt x="34290" y="4622800"/>
                    <a:pt x="86360" y="4659630"/>
                  </a:cubicBezTo>
                  <a:cubicBezTo>
                    <a:pt x="34290" y="4696460"/>
                    <a:pt x="0" y="4756150"/>
                    <a:pt x="0" y="4824730"/>
                  </a:cubicBezTo>
                  <a:cubicBezTo>
                    <a:pt x="0" y="4893310"/>
                    <a:pt x="34290" y="4954270"/>
                    <a:pt x="86360" y="4989830"/>
                  </a:cubicBezTo>
                  <a:cubicBezTo>
                    <a:pt x="34290" y="5025390"/>
                    <a:pt x="0" y="5086350"/>
                    <a:pt x="0" y="5154930"/>
                  </a:cubicBezTo>
                  <a:cubicBezTo>
                    <a:pt x="0" y="5223510"/>
                    <a:pt x="34290" y="5283200"/>
                    <a:pt x="86360" y="5320030"/>
                  </a:cubicBezTo>
                  <a:cubicBezTo>
                    <a:pt x="34290" y="5356860"/>
                    <a:pt x="0" y="5416550"/>
                    <a:pt x="0" y="5485130"/>
                  </a:cubicBezTo>
                  <a:cubicBezTo>
                    <a:pt x="0" y="5553710"/>
                    <a:pt x="34290" y="5613400"/>
                    <a:pt x="86360" y="5650230"/>
                  </a:cubicBezTo>
                  <a:cubicBezTo>
                    <a:pt x="34290" y="5687060"/>
                    <a:pt x="0" y="5746750"/>
                    <a:pt x="0" y="5815330"/>
                  </a:cubicBezTo>
                  <a:cubicBezTo>
                    <a:pt x="0" y="5883910"/>
                    <a:pt x="34290" y="5944870"/>
                    <a:pt x="86360" y="5980430"/>
                  </a:cubicBezTo>
                  <a:cubicBezTo>
                    <a:pt x="76200" y="5986780"/>
                    <a:pt x="67310" y="5994400"/>
                    <a:pt x="59690" y="6003290"/>
                  </a:cubicBezTo>
                  <a:cubicBezTo>
                    <a:pt x="22860" y="6041390"/>
                    <a:pt x="0" y="6093460"/>
                    <a:pt x="0" y="6145530"/>
                  </a:cubicBezTo>
                  <a:cubicBezTo>
                    <a:pt x="0" y="6198870"/>
                    <a:pt x="20320" y="6249670"/>
                    <a:pt x="59690" y="6287770"/>
                  </a:cubicBezTo>
                  <a:cubicBezTo>
                    <a:pt x="97790" y="6325870"/>
                    <a:pt x="148590" y="6347460"/>
                    <a:pt x="201930" y="6347460"/>
                  </a:cubicBezTo>
                  <a:cubicBezTo>
                    <a:pt x="256540" y="6347460"/>
                    <a:pt x="307340" y="6325870"/>
                    <a:pt x="344170" y="6287770"/>
                  </a:cubicBezTo>
                  <a:cubicBezTo>
                    <a:pt x="353060" y="6278880"/>
                    <a:pt x="359410" y="6269990"/>
                    <a:pt x="367030" y="6261100"/>
                  </a:cubicBezTo>
                  <a:cubicBezTo>
                    <a:pt x="403860" y="6313170"/>
                    <a:pt x="463550" y="6347460"/>
                    <a:pt x="532130" y="6347460"/>
                  </a:cubicBezTo>
                  <a:cubicBezTo>
                    <a:pt x="600710" y="6347460"/>
                    <a:pt x="660400" y="6313170"/>
                    <a:pt x="697230" y="6261100"/>
                  </a:cubicBezTo>
                  <a:cubicBezTo>
                    <a:pt x="734060" y="6313170"/>
                    <a:pt x="793750" y="6347460"/>
                    <a:pt x="862330" y="6347460"/>
                  </a:cubicBezTo>
                  <a:cubicBezTo>
                    <a:pt x="930910" y="6347460"/>
                    <a:pt x="990600" y="6313170"/>
                    <a:pt x="1027430" y="6261100"/>
                  </a:cubicBezTo>
                  <a:cubicBezTo>
                    <a:pt x="1064260" y="6313170"/>
                    <a:pt x="1123950" y="6347460"/>
                    <a:pt x="1192530" y="6347460"/>
                  </a:cubicBezTo>
                  <a:cubicBezTo>
                    <a:pt x="1261110" y="6347460"/>
                    <a:pt x="1320800" y="6313170"/>
                    <a:pt x="1357630" y="6261100"/>
                  </a:cubicBezTo>
                  <a:cubicBezTo>
                    <a:pt x="1394460" y="6313170"/>
                    <a:pt x="1455420" y="6347460"/>
                    <a:pt x="1522730" y="6347460"/>
                  </a:cubicBezTo>
                  <a:cubicBezTo>
                    <a:pt x="1591310" y="6347460"/>
                    <a:pt x="1651000" y="6313170"/>
                    <a:pt x="1687830" y="6261100"/>
                  </a:cubicBezTo>
                  <a:cubicBezTo>
                    <a:pt x="1724660" y="6313170"/>
                    <a:pt x="1784350" y="6347460"/>
                    <a:pt x="1852930" y="6347460"/>
                  </a:cubicBezTo>
                  <a:cubicBezTo>
                    <a:pt x="1921510" y="6347460"/>
                    <a:pt x="1981200" y="6313170"/>
                    <a:pt x="2018030" y="6261100"/>
                  </a:cubicBezTo>
                  <a:cubicBezTo>
                    <a:pt x="2054860" y="6313170"/>
                    <a:pt x="2114550" y="6347460"/>
                    <a:pt x="2183130" y="6347460"/>
                  </a:cubicBezTo>
                  <a:cubicBezTo>
                    <a:pt x="2251710" y="6347460"/>
                    <a:pt x="2311400" y="6313170"/>
                    <a:pt x="2348230" y="6261100"/>
                  </a:cubicBezTo>
                  <a:cubicBezTo>
                    <a:pt x="2385060" y="6313170"/>
                    <a:pt x="2444750" y="6347460"/>
                    <a:pt x="2513330" y="6347460"/>
                  </a:cubicBezTo>
                  <a:cubicBezTo>
                    <a:pt x="2581910" y="6347460"/>
                    <a:pt x="2642870" y="6313170"/>
                    <a:pt x="2678430" y="6261100"/>
                  </a:cubicBezTo>
                  <a:cubicBezTo>
                    <a:pt x="2715260" y="6313170"/>
                    <a:pt x="2776220" y="6347460"/>
                    <a:pt x="2843530" y="6347460"/>
                  </a:cubicBezTo>
                  <a:cubicBezTo>
                    <a:pt x="2912110" y="6347460"/>
                    <a:pt x="2971800" y="6313170"/>
                    <a:pt x="3008630" y="6261100"/>
                  </a:cubicBezTo>
                  <a:cubicBezTo>
                    <a:pt x="3045460" y="6313170"/>
                    <a:pt x="3105150" y="6347460"/>
                    <a:pt x="3173730" y="6347460"/>
                  </a:cubicBezTo>
                  <a:cubicBezTo>
                    <a:pt x="3242310" y="6347460"/>
                    <a:pt x="3302000" y="6313170"/>
                    <a:pt x="3338830" y="6261100"/>
                  </a:cubicBezTo>
                  <a:cubicBezTo>
                    <a:pt x="3375660" y="6313170"/>
                    <a:pt x="3435350" y="6347460"/>
                    <a:pt x="3503930" y="6347460"/>
                  </a:cubicBezTo>
                  <a:cubicBezTo>
                    <a:pt x="3572510" y="6347460"/>
                    <a:pt x="3632200" y="6313170"/>
                    <a:pt x="3669030" y="6261100"/>
                  </a:cubicBezTo>
                  <a:cubicBezTo>
                    <a:pt x="3705860" y="6313170"/>
                    <a:pt x="3765550" y="6347460"/>
                    <a:pt x="3834130" y="6347460"/>
                  </a:cubicBezTo>
                  <a:cubicBezTo>
                    <a:pt x="3902710" y="6347460"/>
                    <a:pt x="3963670" y="6313170"/>
                    <a:pt x="3999230" y="6261100"/>
                  </a:cubicBezTo>
                  <a:cubicBezTo>
                    <a:pt x="4036060" y="6313170"/>
                    <a:pt x="4095750" y="6347460"/>
                    <a:pt x="4164330" y="6347460"/>
                  </a:cubicBezTo>
                  <a:cubicBezTo>
                    <a:pt x="4232910" y="6347460"/>
                    <a:pt x="4292600" y="6313170"/>
                    <a:pt x="4329430" y="6261100"/>
                  </a:cubicBezTo>
                  <a:cubicBezTo>
                    <a:pt x="4366260" y="6313170"/>
                    <a:pt x="4425950" y="6347460"/>
                    <a:pt x="4494530" y="6347460"/>
                  </a:cubicBezTo>
                  <a:cubicBezTo>
                    <a:pt x="4563110" y="6347460"/>
                    <a:pt x="4622800" y="6313170"/>
                    <a:pt x="4659630" y="6261100"/>
                  </a:cubicBezTo>
                  <a:cubicBezTo>
                    <a:pt x="4696460" y="6313170"/>
                    <a:pt x="4756150" y="6347460"/>
                    <a:pt x="4824730" y="6347460"/>
                  </a:cubicBezTo>
                  <a:cubicBezTo>
                    <a:pt x="4893310" y="6347460"/>
                    <a:pt x="4954270" y="6313170"/>
                    <a:pt x="4989830" y="6261100"/>
                  </a:cubicBezTo>
                  <a:cubicBezTo>
                    <a:pt x="5026660" y="6313170"/>
                    <a:pt x="5087620" y="6347460"/>
                    <a:pt x="5154930" y="6347460"/>
                  </a:cubicBezTo>
                  <a:cubicBezTo>
                    <a:pt x="5223510" y="6347460"/>
                    <a:pt x="5283200" y="6313170"/>
                    <a:pt x="5320030" y="6261100"/>
                  </a:cubicBezTo>
                  <a:cubicBezTo>
                    <a:pt x="5356860" y="6313170"/>
                    <a:pt x="5416550" y="6347460"/>
                    <a:pt x="5485130" y="6347460"/>
                  </a:cubicBezTo>
                  <a:cubicBezTo>
                    <a:pt x="5553710" y="6347460"/>
                    <a:pt x="5613400" y="6313170"/>
                    <a:pt x="5650230" y="6261100"/>
                  </a:cubicBezTo>
                  <a:cubicBezTo>
                    <a:pt x="5687060" y="6313170"/>
                    <a:pt x="5746750" y="6347460"/>
                    <a:pt x="5815330" y="6347460"/>
                  </a:cubicBezTo>
                  <a:cubicBezTo>
                    <a:pt x="5883910" y="6347460"/>
                    <a:pt x="5943600" y="6313170"/>
                    <a:pt x="5980430" y="6261100"/>
                  </a:cubicBezTo>
                  <a:cubicBezTo>
                    <a:pt x="5986780" y="6271260"/>
                    <a:pt x="5994400" y="6280150"/>
                    <a:pt x="6003290" y="6287770"/>
                  </a:cubicBezTo>
                  <a:cubicBezTo>
                    <a:pt x="6041390" y="6325870"/>
                    <a:pt x="6092190" y="6347460"/>
                    <a:pt x="6145530" y="6347460"/>
                  </a:cubicBezTo>
                  <a:cubicBezTo>
                    <a:pt x="6198870" y="6347460"/>
                    <a:pt x="6249670" y="6325870"/>
                    <a:pt x="6287770" y="6287770"/>
                  </a:cubicBezTo>
                  <a:cubicBezTo>
                    <a:pt x="6325870" y="6249670"/>
                    <a:pt x="6347460" y="6198870"/>
                    <a:pt x="6347460" y="6145530"/>
                  </a:cubicBezTo>
                  <a:cubicBezTo>
                    <a:pt x="6347460" y="6092190"/>
                    <a:pt x="6325870" y="6040120"/>
                    <a:pt x="6287770" y="6003290"/>
                  </a:cubicBezTo>
                  <a:cubicBezTo>
                    <a:pt x="6278880" y="5994400"/>
                    <a:pt x="6269990" y="5988050"/>
                    <a:pt x="6261100" y="5980430"/>
                  </a:cubicBezTo>
                  <a:cubicBezTo>
                    <a:pt x="6313170" y="5943600"/>
                    <a:pt x="6347460" y="5883910"/>
                    <a:pt x="6347460" y="5815330"/>
                  </a:cubicBezTo>
                  <a:cubicBezTo>
                    <a:pt x="6347460" y="5746750"/>
                    <a:pt x="6313170" y="5687060"/>
                    <a:pt x="6261100" y="5650230"/>
                  </a:cubicBezTo>
                  <a:cubicBezTo>
                    <a:pt x="6313170" y="5613400"/>
                    <a:pt x="6347460" y="5553710"/>
                    <a:pt x="6347460" y="5485130"/>
                  </a:cubicBezTo>
                  <a:cubicBezTo>
                    <a:pt x="6347460" y="5416550"/>
                    <a:pt x="6313170" y="5356860"/>
                    <a:pt x="6261100" y="5320030"/>
                  </a:cubicBezTo>
                  <a:cubicBezTo>
                    <a:pt x="6313170" y="5283200"/>
                    <a:pt x="6347460" y="5223510"/>
                    <a:pt x="6347460" y="5154930"/>
                  </a:cubicBezTo>
                  <a:cubicBezTo>
                    <a:pt x="6347460" y="5086350"/>
                    <a:pt x="6313170" y="5025390"/>
                    <a:pt x="6261100" y="4989830"/>
                  </a:cubicBezTo>
                  <a:cubicBezTo>
                    <a:pt x="6313170" y="4953000"/>
                    <a:pt x="6347460" y="4892040"/>
                    <a:pt x="6347460" y="4824730"/>
                  </a:cubicBezTo>
                  <a:cubicBezTo>
                    <a:pt x="6347460" y="4756150"/>
                    <a:pt x="6313170" y="4696460"/>
                    <a:pt x="6261100" y="4659630"/>
                  </a:cubicBezTo>
                  <a:cubicBezTo>
                    <a:pt x="6313170" y="4622800"/>
                    <a:pt x="6347460" y="4563110"/>
                    <a:pt x="6347460" y="4494530"/>
                  </a:cubicBezTo>
                  <a:cubicBezTo>
                    <a:pt x="6347460" y="4425950"/>
                    <a:pt x="6313170" y="4366260"/>
                    <a:pt x="6261100" y="4329430"/>
                  </a:cubicBezTo>
                  <a:cubicBezTo>
                    <a:pt x="6313170" y="4292600"/>
                    <a:pt x="6347460" y="4232910"/>
                    <a:pt x="6347460" y="4164330"/>
                  </a:cubicBezTo>
                  <a:cubicBezTo>
                    <a:pt x="6347460" y="4095750"/>
                    <a:pt x="6313170" y="4036060"/>
                    <a:pt x="6261100" y="3999230"/>
                  </a:cubicBezTo>
                  <a:cubicBezTo>
                    <a:pt x="6313170" y="3962400"/>
                    <a:pt x="6347460" y="3901440"/>
                    <a:pt x="6347460" y="3834130"/>
                  </a:cubicBezTo>
                  <a:cubicBezTo>
                    <a:pt x="6347460" y="3765550"/>
                    <a:pt x="6313170" y="3704590"/>
                    <a:pt x="6261100" y="3669030"/>
                  </a:cubicBezTo>
                  <a:cubicBezTo>
                    <a:pt x="6313170" y="3632200"/>
                    <a:pt x="6347460" y="3572510"/>
                    <a:pt x="6347460" y="3503930"/>
                  </a:cubicBezTo>
                  <a:cubicBezTo>
                    <a:pt x="6347460" y="3435350"/>
                    <a:pt x="6313170" y="3375660"/>
                    <a:pt x="6261100" y="3338830"/>
                  </a:cubicBezTo>
                  <a:cubicBezTo>
                    <a:pt x="6313170" y="3302000"/>
                    <a:pt x="6347460" y="3242310"/>
                    <a:pt x="6347460" y="3173730"/>
                  </a:cubicBezTo>
                  <a:cubicBezTo>
                    <a:pt x="6347460" y="3105150"/>
                    <a:pt x="6313170" y="3045460"/>
                    <a:pt x="6261100" y="3008630"/>
                  </a:cubicBezTo>
                  <a:cubicBezTo>
                    <a:pt x="6313170" y="2971800"/>
                    <a:pt x="6347460" y="2912110"/>
                    <a:pt x="6347460" y="2843530"/>
                  </a:cubicBezTo>
                  <a:cubicBezTo>
                    <a:pt x="6347460" y="2774950"/>
                    <a:pt x="6313170" y="2713990"/>
                    <a:pt x="6261100" y="2678430"/>
                  </a:cubicBezTo>
                  <a:cubicBezTo>
                    <a:pt x="6313170" y="2641600"/>
                    <a:pt x="6347460" y="2580640"/>
                    <a:pt x="6347460" y="2513330"/>
                  </a:cubicBezTo>
                  <a:cubicBezTo>
                    <a:pt x="6347460" y="2444750"/>
                    <a:pt x="6313170" y="2383790"/>
                    <a:pt x="6261100" y="2348230"/>
                  </a:cubicBezTo>
                  <a:cubicBezTo>
                    <a:pt x="6313170" y="2311400"/>
                    <a:pt x="6347460" y="2251710"/>
                    <a:pt x="6347460" y="2183130"/>
                  </a:cubicBezTo>
                  <a:cubicBezTo>
                    <a:pt x="6347460" y="2114550"/>
                    <a:pt x="6313170" y="2054860"/>
                    <a:pt x="6261100" y="2018030"/>
                  </a:cubicBezTo>
                  <a:cubicBezTo>
                    <a:pt x="6313170" y="1981200"/>
                    <a:pt x="6347460" y="1921510"/>
                    <a:pt x="6347460" y="1852930"/>
                  </a:cubicBezTo>
                  <a:cubicBezTo>
                    <a:pt x="6347460" y="1784350"/>
                    <a:pt x="6313170" y="1724660"/>
                    <a:pt x="6261100" y="1687830"/>
                  </a:cubicBezTo>
                  <a:cubicBezTo>
                    <a:pt x="6313170" y="1651000"/>
                    <a:pt x="6347460" y="1591310"/>
                    <a:pt x="6347460" y="1522730"/>
                  </a:cubicBezTo>
                  <a:cubicBezTo>
                    <a:pt x="6347460" y="1454150"/>
                    <a:pt x="6313170" y="1393190"/>
                    <a:pt x="6261100" y="1357630"/>
                  </a:cubicBezTo>
                  <a:cubicBezTo>
                    <a:pt x="6313170" y="1322070"/>
                    <a:pt x="6347460" y="1261110"/>
                    <a:pt x="6347460" y="1192530"/>
                  </a:cubicBezTo>
                  <a:cubicBezTo>
                    <a:pt x="6347460" y="1123950"/>
                    <a:pt x="6313170" y="1064260"/>
                    <a:pt x="6261100" y="1027430"/>
                  </a:cubicBezTo>
                  <a:cubicBezTo>
                    <a:pt x="6313170" y="990600"/>
                    <a:pt x="6347460" y="930910"/>
                    <a:pt x="6347460" y="862330"/>
                  </a:cubicBezTo>
                  <a:cubicBezTo>
                    <a:pt x="6347460" y="793750"/>
                    <a:pt x="6313170" y="734060"/>
                    <a:pt x="6261100" y="697230"/>
                  </a:cubicBezTo>
                  <a:cubicBezTo>
                    <a:pt x="6315710" y="660400"/>
                    <a:pt x="6350000" y="600710"/>
                    <a:pt x="6350000" y="532130"/>
                  </a:cubicBezTo>
                  <a:close/>
                </a:path>
              </a:pathLst>
            </a:custGeom>
            <a:solidFill>
              <a:srgbClr val="FD87B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58140" y="358140"/>
              <a:ext cx="5632450" cy="5633720"/>
            </a:xfrm>
            <a:custGeom>
              <a:avLst/>
              <a:gdLst/>
              <a:ahLst/>
              <a:cxnLst/>
              <a:rect l="l" t="t" r="r" b="b"/>
              <a:pathLst>
                <a:path w="5632450" h="5633720">
                  <a:moveTo>
                    <a:pt x="0" y="0"/>
                  </a:moveTo>
                  <a:lnTo>
                    <a:pt x="5632450" y="0"/>
                  </a:lnTo>
                  <a:lnTo>
                    <a:pt x="5632450" y="5633720"/>
                  </a:lnTo>
                  <a:lnTo>
                    <a:pt x="0" y="563372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958080" y="3247533"/>
            <a:ext cx="1110597" cy="12390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16542" y="4553394"/>
            <a:ext cx="831833" cy="8318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1797196" y="6745508"/>
            <a:ext cx="2793450" cy="27934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596627" y="5493757"/>
            <a:ext cx="317213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2633678" y="4264495"/>
            <a:ext cx="1810452" cy="19222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666269" y="4748089"/>
            <a:ext cx="13221694" cy="3752096"/>
            <a:chOff x="0" y="0"/>
            <a:chExt cx="15816430" cy="4488438"/>
          </a:xfrm>
        </p:grpSpPr>
        <p:sp>
          <p:nvSpPr>
            <p:cNvPr id="7" name="Freeform 7"/>
            <p:cNvSpPr/>
            <p:nvPr/>
          </p:nvSpPr>
          <p:spPr>
            <a:xfrm>
              <a:off x="-1" y="0"/>
              <a:ext cx="15824089" cy="4488438"/>
            </a:xfrm>
            <a:custGeom>
              <a:avLst/>
              <a:gdLst/>
              <a:ahLst/>
              <a:cxnLst/>
              <a:rect l="l" t="t" r="r" b="b"/>
              <a:pathLst>
                <a:path w="15824089" h="4488438">
                  <a:moveTo>
                    <a:pt x="15317651" y="4471519"/>
                  </a:moveTo>
                  <a:cubicBezTo>
                    <a:pt x="15317651" y="4471519"/>
                    <a:pt x="15080654" y="4461550"/>
                    <a:pt x="14718515" y="4474994"/>
                  </a:cubicBezTo>
                  <a:cubicBezTo>
                    <a:pt x="14356377" y="4488438"/>
                    <a:pt x="490924" y="4488438"/>
                    <a:pt x="490924" y="4488438"/>
                  </a:cubicBezTo>
                  <a:cubicBezTo>
                    <a:pt x="245502" y="4488438"/>
                    <a:pt x="32509" y="4391170"/>
                    <a:pt x="31032" y="4231056"/>
                  </a:cubicBezTo>
                  <a:cubicBezTo>
                    <a:pt x="31032" y="4231056"/>
                    <a:pt x="0" y="2708063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5271101" y="0"/>
                    <a:pt x="15271101" y="0"/>
                  </a:cubicBezTo>
                  <a:cubicBezTo>
                    <a:pt x="15583002" y="0"/>
                    <a:pt x="15816431" y="101069"/>
                    <a:pt x="15808572" y="303616"/>
                  </a:cubicBezTo>
                  <a:cubicBezTo>
                    <a:pt x="15808572" y="303616"/>
                    <a:pt x="15806577" y="2521164"/>
                    <a:pt x="15815333" y="3531469"/>
                  </a:cubicBezTo>
                  <a:cubicBezTo>
                    <a:pt x="15824089" y="3824770"/>
                    <a:pt x="15777540" y="4157842"/>
                    <a:pt x="15777540" y="4157842"/>
                  </a:cubicBezTo>
                  <a:cubicBezTo>
                    <a:pt x="15774576" y="4337867"/>
                    <a:pt x="15563073" y="4471519"/>
                    <a:pt x="15317651" y="447151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840615">
            <a:off x="13175510" y="8761718"/>
            <a:ext cx="2348424" cy="768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807430" y="6624137"/>
            <a:ext cx="1462949" cy="14363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79097" y="3973437"/>
            <a:ext cx="1061203" cy="10612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459455">
            <a:off x="4174600" y="5384010"/>
            <a:ext cx="2058223" cy="47731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381341" y="2462442"/>
            <a:ext cx="1028731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0000">
                <a:solidFill>
                  <a:srgbClr val="272626"/>
                </a:solidFill>
                <a:ea typeface="Lazydog"/>
              </a:rPr>
              <a:t>分享作業成果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43383" y="5462087"/>
            <a:ext cx="12035715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272626"/>
                </a:solidFill>
                <a:ea typeface="Lazydog"/>
              </a:rPr>
              <a:t>有沒有留意到一些</a:t>
            </a:r>
            <a:r>
              <a:rPr lang="en-US" sz="5000">
                <a:solidFill>
                  <a:srgbClr val="FF5757"/>
                </a:solidFill>
                <a:ea typeface="Lazydog"/>
              </a:rPr>
              <a:t>有公德心的行為</a:t>
            </a:r>
            <a:r>
              <a:rPr lang="en-US" sz="5000">
                <a:solidFill>
                  <a:srgbClr val="272626"/>
                </a:solidFill>
                <a:ea typeface="Lazydog"/>
              </a:rPr>
              <a:t>又或者是自己有沒有刻意去做一些有公德心的行為，你看到或做完之後有甚麼</a:t>
            </a:r>
            <a:r>
              <a:rPr lang="en-US" sz="5000">
                <a:solidFill>
                  <a:srgbClr val="8C52FF"/>
                </a:solidFill>
                <a:ea typeface="Lazydog"/>
              </a:rPr>
              <a:t>感受</a:t>
            </a:r>
            <a:r>
              <a:rPr lang="en-US" sz="5000">
                <a:solidFill>
                  <a:srgbClr val="272626"/>
                </a:solidFill>
                <a:ea typeface="Lazydog"/>
              </a:rPr>
              <a:t>？</a:t>
            </a:r>
          </a:p>
        </p:txBody>
      </p:sp>
      <p:pic>
        <p:nvPicPr>
          <p:cNvPr id="14" name="圖片 13" descr="share-like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45339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9662" y="864069"/>
            <a:ext cx="12848731" cy="8118486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053623" y="732326"/>
            <a:ext cx="13682087" cy="9068387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24001">
            <a:off x="2552927" y="1277432"/>
            <a:ext cx="777725" cy="211756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2576785">
            <a:off x="8900983" y="4902916"/>
            <a:ext cx="4462000" cy="4462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89C6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90500" y="180975"/>
              <a:ext cx="4318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567987" y="1019175"/>
            <a:ext cx="865336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72626"/>
                </a:solidFill>
                <a:ea typeface="Lazydog"/>
              </a:rPr>
              <a:t>反思：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28256" y="3112291"/>
            <a:ext cx="1320745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2626"/>
                </a:solidFill>
                <a:ea typeface="Open Sans"/>
              </a:rPr>
              <a:t>在過去一週，除了留意到有公德心的行為外，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2626"/>
                </a:solidFill>
                <a:ea typeface="Open Sans"/>
              </a:rPr>
              <a:t>有沒有注意到一些</a:t>
            </a:r>
            <a:r>
              <a:rPr lang="en-US" sz="5199">
                <a:solidFill>
                  <a:srgbClr val="5E17EB"/>
                </a:solidFill>
                <a:ea typeface="Open Sans"/>
              </a:rPr>
              <a:t>欠公德心的行為</a:t>
            </a:r>
            <a:r>
              <a:rPr lang="en-US" sz="5199">
                <a:solidFill>
                  <a:srgbClr val="272626"/>
                </a:solidFill>
                <a:ea typeface="Open Sans"/>
              </a:rPr>
              <a:t>？</a:t>
            </a:r>
          </a:p>
        </p:txBody>
      </p:sp>
      <p:pic>
        <p:nvPicPr>
          <p:cNvPr id="15" name="圖片 14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62500"/>
            <a:ext cx="5050093" cy="505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3079" y="6676898"/>
            <a:ext cx="8254267" cy="2720565"/>
            <a:chOff x="0" y="0"/>
            <a:chExt cx="8688093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8694483" cy="2870155"/>
            </a:xfrm>
            <a:custGeom>
              <a:avLst/>
              <a:gdLst/>
              <a:ahLst/>
              <a:cxnLst/>
              <a:rect l="l" t="t" r="r" b="b"/>
              <a:pathLst>
                <a:path w="8694483" h="2870155">
                  <a:moveTo>
                    <a:pt x="8066706" y="2815677"/>
                  </a:moveTo>
                  <a:cubicBezTo>
                    <a:pt x="8066706" y="2815677"/>
                    <a:pt x="7335831" y="2870155"/>
                    <a:pt x="6187281" y="2867534"/>
                  </a:cubicBezTo>
                  <a:cubicBezTo>
                    <a:pt x="3319021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15527" y="15681"/>
                    <a:pt x="5129657" y="7673"/>
                  </a:cubicBezTo>
                  <a:cubicBezTo>
                    <a:pt x="7116904" y="0"/>
                    <a:pt x="7833637" y="6979"/>
                    <a:pt x="7833637" y="6979"/>
                  </a:cubicBezTo>
                  <a:cubicBezTo>
                    <a:pt x="8201944" y="14458"/>
                    <a:pt x="8340204" y="42638"/>
                    <a:pt x="8537945" y="165219"/>
                  </a:cubicBezTo>
                  <a:cubicBezTo>
                    <a:pt x="8688962" y="258836"/>
                    <a:pt x="8694483" y="476157"/>
                    <a:pt x="8685343" y="2006694"/>
                  </a:cubicBezTo>
                  <a:lnTo>
                    <a:pt x="8685343" y="2006712"/>
                  </a:lnTo>
                  <a:cubicBezTo>
                    <a:pt x="8685342" y="2617028"/>
                    <a:pt x="8642559" y="2765615"/>
                    <a:pt x="8066706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740376" y="2191078"/>
            <a:ext cx="3839673" cy="4304845"/>
            <a:chOff x="0" y="0"/>
            <a:chExt cx="5119564" cy="5739793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452308"/>
              <a:ext cx="5119564" cy="5287485"/>
              <a:chOff x="0" y="0"/>
              <a:chExt cx="6350000" cy="65582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35999" b="-35999"/>
                </a:stretch>
              </a:blip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628" t="134"/>
            <a:stretch>
              <a:fillRect/>
            </a:stretch>
          </p:blipFill>
          <p:spPr>
            <a:xfrm rot="195037">
              <a:off x="1516380" y="65725"/>
              <a:ext cx="2340125" cy="773166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2180242" y="2228913"/>
            <a:ext cx="1280409" cy="87221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345078" y="2568518"/>
            <a:ext cx="1968903" cy="47969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007690" y="962088"/>
            <a:ext cx="1033738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626"/>
                </a:solidFill>
                <a:ea typeface="Lazydog"/>
              </a:rPr>
              <a:t>分組討論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0600" y="6819900"/>
            <a:ext cx="7338132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dirty="0">
                <a:solidFill>
                  <a:srgbClr val="272626"/>
                </a:solidFill>
                <a:ea typeface="Lazydog"/>
              </a:rPr>
              <a:t>有工友發現有同學把紙巾亂丟到廁所裏，造成廁所的瘀塞。還有同學將毛筆墨汁倒在廁所水槽裏，令到工友清潔了兩個小時。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20000" y="3009900"/>
            <a:ext cx="2628826" cy="177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272626"/>
                </a:solidFill>
                <a:ea typeface="Open Sans"/>
              </a:rPr>
              <a:t>1</a:t>
            </a:r>
            <a:r>
              <a:rPr lang="en-US" altLang="zh-TW" sz="5000" dirty="0" smtClean="0">
                <a:solidFill>
                  <a:srgbClr val="272626"/>
                </a:solidFill>
                <a:ea typeface="Open Sans"/>
              </a:rPr>
              <a:t>.</a:t>
            </a:r>
            <a:r>
              <a:rPr lang="en-US" sz="5000" dirty="0" smtClean="0">
                <a:solidFill>
                  <a:srgbClr val="272626"/>
                </a:solidFill>
                <a:ea typeface="Open Sans"/>
              </a:rPr>
              <a:t>成因</a:t>
            </a:r>
            <a:r>
              <a:rPr lang="en-US" sz="5000" dirty="0">
                <a:solidFill>
                  <a:srgbClr val="272626"/>
                </a:solidFill>
                <a:ea typeface="Open Sans"/>
              </a:rPr>
              <a:t>？</a:t>
            </a: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272626"/>
                </a:solidFill>
                <a:ea typeface="Open Sans"/>
              </a:rPr>
              <a:t>2</a:t>
            </a:r>
            <a:r>
              <a:rPr lang="en-US" altLang="zh-TW" sz="5000" dirty="0" smtClean="0">
                <a:solidFill>
                  <a:srgbClr val="272626"/>
                </a:solidFill>
                <a:ea typeface="Open Sans"/>
              </a:rPr>
              <a:t>. </a:t>
            </a:r>
            <a:r>
              <a:rPr lang="en-US" sz="5000" dirty="0" smtClean="0">
                <a:solidFill>
                  <a:srgbClr val="272626"/>
                </a:solidFill>
                <a:ea typeface="Open Sans"/>
              </a:rPr>
              <a:t>影響</a:t>
            </a:r>
            <a:r>
              <a:rPr lang="en-US" sz="5000" dirty="0">
                <a:solidFill>
                  <a:srgbClr val="272626"/>
                </a:solidFill>
                <a:ea typeface="Open Sans"/>
              </a:rPr>
              <a:t>？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762000" y="1943100"/>
            <a:ext cx="2286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bg1"/>
                </a:solidFill>
              </a:rPr>
              <a:t>事件一：</a:t>
            </a:r>
            <a:r>
              <a:rPr kumimoji="1" lang="zh-TW" altLang="en-US" sz="4400" b="1" dirty="0" smtClean="0"/>
              <a:t>：</a:t>
            </a:r>
            <a:endParaRPr kumimoji="1" lang="zh-TW" altLang="en-US" sz="4400" b="1" dirty="0"/>
          </a:p>
        </p:txBody>
      </p:sp>
      <p:grpSp>
        <p:nvGrpSpPr>
          <p:cNvPr id="29" name="群組 28"/>
          <p:cNvGrpSpPr/>
          <p:nvPr/>
        </p:nvGrpSpPr>
        <p:grpSpPr>
          <a:xfrm>
            <a:off x="9753600" y="2171700"/>
            <a:ext cx="8048177" cy="8341519"/>
            <a:chOff x="9753600" y="2171700"/>
            <a:chExt cx="8048177" cy="8341519"/>
          </a:xfrm>
        </p:grpSpPr>
        <p:grpSp>
          <p:nvGrpSpPr>
            <p:cNvPr id="6" name="Group 6"/>
            <p:cNvGrpSpPr/>
            <p:nvPr/>
          </p:nvGrpSpPr>
          <p:grpSpPr>
            <a:xfrm>
              <a:off x="9753600" y="6591300"/>
              <a:ext cx="8048177" cy="3402066"/>
              <a:chOff x="0" y="0"/>
              <a:chExt cx="8471172" cy="358087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4073"/>
                <a:ext cx="8477562" cy="3587474"/>
              </a:xfrm>
              <a:custGeom>
                <a:avLst/>
                <a:gdLst/>
                <a:ahLst/>
                <a:cxnLst/>
                <a:rect l="l" t="t" r="r" b="b"/>
                <a:pathLst>
                  <a:path w="8477562" h="3587474">
                    <a:moveTo>
                      <a:pt x="7849785" y="3532996"/>
                    </a:moveTo>
                    <a:cubicBezTo>
                      <a:pt x="7849785" y="3532996"/>
                      <a:pt x="7118910" y="3587474"/>
                      <a:pt x="6001492" y="3584853"/>
                    </a:cubicBezTo>
                    <a:cubicBezTo>
                      <a:pt x="3246082" y="3582690"/>
                      <a:pt x="1057074" y="3574866"/>
                      <a:pt x="1057074" y="3574866"/>
                    </a:cubicBezTo>
                    <a:cubicBezTo>
                      <a:pt x="812932" y="3566032"/>
                      <a:pt x="449110" y="3544801"/>
                      <a:pt x="282371" y="3486624"/>
                    </a:cubicBezTo>
                    <a:cubicBezTo>
                      <a:pt x="4469" y="3389661"/>
                      <a:pt x="0" y="3216382"/>
                      <a:pt x="0" y="2597334"/>
                    </a:cubicBezTo>
                    <a:lnTo>
                      <a:pt x="0" y="2597309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89939" y="15681"/>
                      <a:pt x="4985480" y="7673"/>
                    </a:cubicBezTo>
                    <a:cubicBezTo>
                      <a:pt x="6899983" y="0"/>
                      <a:pt x="7616716" y="6979"/>
                      <a:pt x="7616716" y="6979"/>
                    </a:cubicBezTo>
                    <a:cubicBezTo>
                      <a:pt x="7985023" y="14458"/>
                      <a:pt x="8123283" y="42638"/>
                      <a:pt x="8321024" y="165219"/>
                    </a:cubicBezTo>
                    <a:cubicBezTo>
                      <a:pt x="8472040" y="258836"/>
                      <a:pt x="8477562" y="476157"/>
                      <a:pt x="8468422" y="2597309"/>
                    </a:cubicBezTo>
                    <a:lnTo>
                      <a:pt x="8468422" y="2597334"/>
                    </a:lnTo>
                    <a:cubicBezTo>
                      <a:pt x="8468421" y="3334347"/>
                      <a:pt x="8425638" y="3482934"/>
                      <a:pt x="7849785" y="3532996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1707071" y="2228913"/>
              <a:ext cx="3849970" cy="4508322"/>
              <a:chOff x="0" y="0"/>
              <a:chExt cx="5133294" cy="6011096"/>
            </a:xfrm>
          </p:grpSpPr>
          <p:grpSp>
            <p:nvGrpSpPr>
              <p:cNvPr id="16" name="Group 16"/>
              <p:cNvGrpSpPr>
                <a:grpSpLocks noChangeAspect="1"/>
              </p:cNvGrpSpPr>
              <p:nvPr/>
            </p:nvGrpSpPr>
            <p:grpSpPr>
              <a:xfrm>
                <a:off x="0" y="709430"/>
                <a:ext cx="5133294" cy="5301666"/>
                <a:chOff x="0" y="0"/>
                <a:chExt cx="6350000" cy="655828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74930" y="74930"/>
                  <a:ext cx="6200140" cy="640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0140" h="6408420">
                      <a:moveTo>
                        <a:pt x="6200140" y="5351780"/>
                      </a:moveTo>
                      <a:cubicBezTo>
                        <a:pt x="6200140" y="5935980"/>
                        <a:pt x="5726430" y="6408420"/>
                        <a:pt x="5143500" y="6408420"/>
                      </a:cubicBezTo>
                      <a:lnTo>
                        <a:pt x="1056640" y="6408420"/>
                      </a:lnTo>
                      <a:cubicBezTo>
                        <a:pt x="472440" y="6408420"/>
                        <a:pt x="0" y="5934710"/>
                        <a:pt x="0" y="5351780"/>
                      </a:cubicBezTo>
                      <a:lnTo>
                        <a:pt x="0" y="1056640"/>
                      </a:lnTo>
                      <a:cubicBezTo>
                        <a:pt x="0" y="472440"/>
                        <a:pt x="473710" y="0"/>
                        <a:pt x="1056640" y="0"/>
                      </a:cubicBezTo>
                      <a:lnTo>
                        <a:pt x="5143500" y="0"/>
                      </a:lnTo>
                      <a:cubicBezTo>
                        <a:pt x="5727700" y="0"/>
                        <a:pt x="6200140" y="473710"/>
                        <a:pt x="6200140" y="1056640"/>
                      </a:cubicBezTo>
                      <a:lnTo>
                        <a:pt x="6200140" y="5351780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 l="-18994" r="-18994"/>
                  </a:stretch>
                </a:blip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6350000" cy="6558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558280">
                      <a:moveTo>
                        <a:pt x="5218430" y="6558280"/>
                      </a:moveTo>
                      <a:lnTo>
                        <a:pt x="1131570" y="6558280"/>
                      </a:lnTo>
                      <a:cubicBezTo>
                        <a:pt x="508000" y="6558280"/>
                        <a:pt x="0" y="6050280"/>
                        <a:pt x="0" y="5426710"/>
                      </a:cubicBezTo>
                      <a:lnTo>
                        <a:pt x="0" y="1131570"/>
                      </a:lnTo>
                      <a:cubicBezTo>
                        <a:pt x="0" y="508000"/>
                        <a:pt x="508000" y="0"/>
                        <a:pt x="1131570" y="0"/>
                      </a:cubicBezTo>
                      <a:lnTo>
                        <a:pt x="5218430" y="0"/>
                      </a:lnTo>
                      <a:cubicBezTo>
                        <a:pt x="5842000" y="0"/>
                        <a:pt x="6350000" y="508000"/>
                        <a:pt x="6350000" y="1131570"/>
                      </a:cubicBezTo>
                      <a:lnTo>
                        <a:pt x="6350000" y="5425440"/>
                      </a:lnTo>
                      <a:cubicBezTo>
                        <a:pt x="6350000" y="6050280"/>
                        <a:pt x="5842000" y="6558280"/>
                        <a:pt x="5218430" y="6558280"/>
                      </a:cubicBezTo>
                      <a:close/>
                      <a:moveTo>
                        <a:pt x="1131570" y="149860"/>
                      </a:moveTo>
                      <a:cubicBezTo>
                        <a:pt x="590550" y="149860"/>
                        <a:pt x="149860" y="590550"/>
                        <a:pt x="149860" y="1131570"/>
                      </a:cubicBezTo>
                      <a:lnTo>
                        <a:pt x="149860" y="5425440"/>
                      </a:lnTo>
                      <a:cubicBezTo>
                        <a:pt x="149860" y="5966460"/>
                        <a:pt x="590550" y="6407150"/>
                        <a:pt x="1131570" y="6407150"/>
                      </a:cubicBezTo>
                      <a:lnTo>
                        <a:pt x="5218430" y="6407150"/>
                      </a:lnTo>
                      <a:cubicBezTo>
                        <a:pt x="5759450" y="6407150"/>
                        <a:pt x="6200140" y="5966460"/>
                        <a:pt x="6200140" y="5425440"/>
                      </a:cubicBezTo>
                      <a:lnTo>
                        <a:pt x="6200140" y="1131570"/>
                      </a:lnTo>
                      <a:cubicBezTo>
                        <a:pt x="6200140" y="590550"/>
                        <a:pt x="5759450" y="149860"/>
                        <a:pt x="5218430" y="149860"/>
                      </a:cubicBezTo>
                      <a:lnTo>
                        <a:pt x="1131570" y="149860"/>
                      </a:lnTo>
                      <a:close/>
                    </a:path>
                  </a:pathLst>
                </a:custGeom>
                <a:solidFill>
                  <a:srgbClr val="FFF9ED"/>
                </a:solidFill>
              </p:spPr>
            </p:sp>
          </p:grpSp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75986" y="0"/>
                <a:ext cx="1046656" cy="1162951"/>
              </a:xfrm>
              <a:prstGeom prst="rect">
                <a:avLst/>
              </a:prstGeom>
            </p:spPr>
          </p:pic>
        </p:grpSp>
        <p:sp>
          <p:nvSpPr>
            <p:cNvPr id="27" name="文字方塊 26"/>
            <p:cNvSpPr txBox="1"/>
            <p:nvPr/>
          </p:nvSpPr>
          <p:spPr>
            <a:xfrm>
              <a:off x="10591800" y="2171700"/>
              <a:ext cx="2286000" cy="7694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TW" altLang="en-US" sz="4400" b="1" dirty="0" smtClean="0">
                  <a:solidFill>
                    <a:schemeClr val="bg1"/>
                  </a:solidFill>
                </a:rPr>
                <a:t>事件二：</a:t>
              </a:r>
              <a:r>
                <a:rPr kumimoji="1" lang="zh-TW" altLang="en-US" sz="4400" b="1" dirty="0" smtClean="0"/>
                <a:t>：</a:t>
              </a:r>
              <a:endParaRPr kumimoji="1" lang="zh-TW" altLang="en-US" sz="4400" b="1" dirty="0"/>
            </a:p>
          </p:txBody>
        </p:sp>
        <p:sp>
          <p:nvSpPr>
            <p:cNvPr id="28" name="TextBox 24"/>
            <p:cNvSpPr txBox="1"/>
            <p:nvPr/>
          </p:nvSpPr>
          <p:spPr>
            <a:xfrm>
              <a:off x="10134600" y="6819900"/>
              <a:ext cx="7338132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zh-TW" altLang="zh-TW" sz="4000" dirty="0">
                  <a:solidFill>
                    <a:srgbClr val="272626"/>
                  </a:solidFill>
                  <a:ea typeface="Lazydog"/>
                </a:rPr>
                <a:t>昨天老師在上學的時候，見到有一個中學的哥哥趕着上學，不小心在校門前撞倒了一個老婆婆，但那個哥哥可能怕遲到，看了兩看那個婆婆就離開了。</a:t>
              </a:r>
              <a:endParaRPr lang="zh-MO" altLang="zh-TW" sz="4000" dirty="0">
                <a:solidFill>
                  <a:srgbClr val="272626"/>
                </a:solidFill>
                <a:ea typeface="Lazydog"/>
              </a:endParaRPr>
            </a:p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000" dirty="0" smtClean="0">
                  <a:solidFill>
                    <a:srgbClr val="272626"/>
                  </a:solidFill>
                  <a:ea typeface="Lazydog"/>
                </a:rPr>
                <a:t>。</a:t>
              </a:r>
              <a:endParaRPr lang="en-US" sz="4000" dirty="0">
                <a:solidFill>
                  <a:srgbClr val="272626"/>
                </a:solidFill>
                <a:ea typeface="Lazydog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64180" y="1475500"/>
            <a:ext cx="1075964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626"/>
                </a:solidFill>
                <a:ea typeface="Lazydog"/>
              </a:rPr>
              <a:t>小結：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177058" y="3149543"/>
            <a:ext cx="14523820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2626"/>
                </a:solidFill>
                <a:ea typeface="Open Sans"/>
              </a:rPr>
              <a:t>不管在人前還是人後，我們都要對自己的行為負責，並且顧念到別人。如果廁所塞了，除了增加工友的負擔，還會影響自己及其他同學如廁的方便；另外一方面，那個哥哥的不顧而去，可能會加重了婆婆的傷勢，也會帶來自己的不安。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272626"/>
              </a:solidFill>
              <a:ea typeface="Open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5678788" y="5514100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1374128" y="4867178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655519" y="3135186"/>
            <a:ext cx="15457740" cy="4934439"/>
            <a:chOff x="0" y="0"/>
            <a:chExt cx="20610320" cy="657925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573683"/>
              <a:ext cx="20610320" cy="6005568"/>
              <a:chOff x="0" y="0"/>
              <a:chExt cx="3907097" cy="11384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7697649" y="0"/>
              <a:ext cx="5719135" cy="1364949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424406" y="776621"/>
            <a:ext cx="11439187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0000">
                <a:solidFill>
                  <a:srgbClr val="272626"/>
                </a:solidFill>
                <a:ea typeface="Lazydog"/>
              </a:rPr>
              <a:t>總結：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00118" y="4391162"/>
            <a:ext cx="14812659" cy="384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sz="4358" dirty="0">
                <a:solidFill>
                  <a:srgbClr val="272626"/>
                </a:solidFill>
                <a:ea typeface="Open Sans Light"/>
              </a:rPr>
              <a:t>在人前，礙於別人的眼光，大家都傾向於有好的作為。但真正的公德心是即使</a:t>
            </a:r>
            <a:r>
              <a:rPr lang="en-US" sz="4358" dirty="0">
                <a:solidFill>
                  <a:srgbClr val="5E17EB"/>
                </a:solidFill>
                <a:ea typeface="Open Sans Light"/>
              </a:rPr>
              <a:t>沒有人看着</a:t>
            </a:r>
            <a:r>
              <a:rPr lang="en-US" sz="4358" dirty="0">
                <a:solidFill>
                  <a:srgbClr val="272626"/>
                </a:solidFill>
                <a:ea typeface="Open Sans Light"/>
              </a:rPr>
              <a:t>，亦持守「</a:t>
            </a:r>
            <a:r>
              <a:rPr lang="en-US" sz="4358" dirty="0">
                <a:solidFill>
                  <a:srgbClr val="FF5757"/>
                </a:solidFill>
                <a:ea typeface="Open Sans Light"/>
              </a:rPr>
              <a:t>己所不欲，勿施於人</a:t>
            </a:r>
            <a:r>
              <a:rPr lang="en-US" sz="4358" dirty="0">
                <a:solidFill>
                  <a:srgbClr val="272626"/>
                </a:solidFill>
                <a:ea typeface="Open Sans Light"/>
              </a:rPr>
              <a:t>」的良好品德，不應因貪一時之便利而做出一些缺德的行為，要常常檢視自己，竭力做個有公德心的真君子 。</a:t>
            </a:r>
          </a:p>
          <a:p>
            <a:pPr algn="ctr">
              <a:lnSpc>
                <a:spcPts val="6101"/>
              </a:lnSpc>
            </a:pPr>
            <a:endParaRPr lang="en-US" sz="4358" dirty="0">
              <a:solidFill>
                <a:srgbClr val="272626"/>
              </a:solidFill>
              <a:ea typeface="Open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292</Words>
  <Application>Microsoft Macintosh PowerPoint</Application>
  <PresentationFormat>自訂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20" baseType="lpstr">
      <vt:lpstr>Arimo</vt:lpstr>
      <vt:lpstr>Arimo Bold</vt:lpstr>
      <vt:lpstr>Arimo Italics</vt:lpstr>
      <vt:lpstr>Arimo Bold Italics</vt:lpstr>
      <vt:lpstr>Open Sans Light</vt:lpstr>
      <vt:lpstr>Open Sans Light Bold</vt:lpstr>
      <vt:lpstr>Open Sans Light Italics</vt:lpstr>
      <vt:lpstr>Open Sans Light Bold Italics</vt:lpstr>
      <vt:lpstr>Open Sans</vt:lpstr>
      <vt:lpstr>Open Sans Bold</vt:lpstr>
      <vt:lpstr>Open Sans Italics</vt:lpstr>
      <vt:lpstr>Open Sans Bold Italics</vt:lpstr>
      <vt:lpstr>Lazydog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Handwritten About Me Blank Education Presentation</dc:title>
  <cp:lastModifiedBy>teacher</cp:lastModifiedBy>
  <cp:revision>3</cp:revision>
  <dcterms:created xsi:type="dcterms:W3CDTF">2006-08-16T00:00:00Z</dcterms:created>
  <dcterms:modified xsi:type="dcterms:W3CDTF">2022-06-28T14:05:15Z</dcterms:modified>
  <dc:identifier>DAFE5b_gjbg</dc:identifier>
</cp:coreProperties>
</file>