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7" r:id="rId1"/>
  </p:sldMasterIdLst>
  <p:sldIdLst>
    <p:sldId id="256" r:id="rId2"/>
    <p:sldId id="263" r:id="rId3"/>
    <p:sldId id="268" r:id="rId4"/>
    <p:sldId id="267" r:id="rId5"/>
    <p:sldId id="266" r:id="rId6"/>
    <p:sldId id="269" r:id="rId7"/>
    <p:sldId id="265" r:id="rId8"/>
    <p:sldId id="270" r:id="rId9"/>
    <p:sldId id="271" r:id="rId10"/>
    <p:sldId id="272" r:id="rId11"/>
    <p:sldId id="273" r:id="rId12"/>
    <p:sldId id="274" r:id="rId13"/>
    <p:sldId id="275" r:id="rId14"/>
    <p:sldId id="276" r:id="rId15"/>
    <p:sldId id="277" r:id="rId16"/>
  </p:sldIdLst>
  <p:sldSz cx="12192000" cy="6858000"/>
  <p:notesSz cx="6858000" cy="9144000"/>
  <p:defaultTextStyle>
    <a:defPPr>
      <a:defRPr lang="zh-M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6"/>
  </p:normalViewPr>
  <p:slideViewPr>
    <p:cSldViewPr snapToGrid="0">
      <p:cViewPr varScale="1">
        <p:scale>
          <a:sx n="103" d="100"/>
          <a:sy n="103" d="100"/>
        </p:scale>
        <p:origin x="8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4B76E-B62E-4812-BA7D-825654688684}"/>
              </a:ext>
            </a:extLst>
          </p:cNvPr>
          <p:cNvSpPr/>
          <p:nvPr/>
        </p:nvSpPr>
        <p:spPr>
          <a:xfrm>
            <a:off x="0" y="914400"/>
            <a:ext cx="12192000" cy="5029200"/>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7EF05D1-197A-4EB5-A82C-7DC2425B571D}"/>
              </a:ext>
            </a:extLst>
          </p:cNvPr>
          <p:cNvSpPr/>
          <p:nvPr/>
        </p:nvSpPr>
        <p:spPr>
          <a:xfrm>
            <a:off x="639413" y="2818150"/>
            <a:ext cx="10913175" cy="257181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2CFFE35-CB40-419E-BEDE-1E852C7CCCA9}"/>
              </a:ext>
            </a:extLst>
          </p:cNvPr>
          <p:cNvSpPr>
            <a:spLocks noGrp="1"/>
          </p:cNvSpPr>
          <p:nvPr>
            <p:ph type="ctrTitle"/>
          </p:nvPr>
        </p:nvSpPr>
        <p:spPr>
          <a:xfrm>
            <a:off x="1106424" y="3154680"/>
            <a:ext cx="9994392" cy="1335024"/>
          </a:xfrm>
        </p:spPr>
        <p:txBody>
          <a:bodyPr lIns="109728" tIns="109728" rIns="109728" bIns="91440" anchor="b">
            <a:normAutofit/>
          </a:bodyPr>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F566B81-8E0E-4B31-9B8A-AD8615CF52A3}"/>
              </a:ext>
            </a:extLst>
          </p:cNvPr>
          <p:cNvSpPr>
            <a:spLocks noGrp="1"/>
          </p:cNvSpPr>
          <p:nvPr>
            <p:ph type="subTitle" idx="1"/>
          </p:nvPr>
        </p:nvSpPr>
        <p:spPr>
          <a:xfrm>
            <a:off x="1091184" y="4489704"/>
            <a:ext cx="10009632" cy="768096"/>
          </a:xfrm>
        </p:spPr>
        <p:txBody>
          <a:bodyPr lIns="109728" tIns="109728" rIns="109728" bIns="91440" anchor="ctr"/>
          <a:lstStyle>
            <a:lvl1pPr marL="0" indent="0" algn="l">
              <a:buNone/>
              <a:defRPr sz="24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F2E3122-8086-4B62-A94B-822FD6B44DEA}"/>
              </a:ext>
            </a:extLst>
          </p:cNvPr>
          <p:cNvSpPr>
            <a:spLocks noGrp="1"/>
          </p:cNvSpPr>
          <p:nvPr>
            <p:ph type="dt" sz="half" idx="10"/>
          </p:nvPr>
        </p:nvSpPr>
        <p:spPr/>
        <p:txBody>
          <a:bodyPr/>
          <a:lstStyle/>
          <a:p>
            <a:fld id="{969B18AD-F44F-484C-A3D2-C5EF8D94DE24}" type="datetime1">
              <a:rPr lang="en-US" smtClean="0"/>
              <a:t>5/29/23</a:t>
            </a:fld>
            <a:endParaRPr lang="en-US" dirty="0"/>
          </a:p>
        </p:txBody>
      </p:sp>
      <p:sp>
        <p:nvSpPr>
          <p:cNvPr id="5" name="Footer Placeholder 4">
            <a:extLst>
              <a:ext uri="{FF2B5EF4-FFF2-40B4-BE49-F238E27FC236}">
                <a16:creationId xmlns:a16="http://schemas.microsoft.com/office/drawing/2014/main" id="{9B4D9890-8F9E-40E4-9E32-1481709B28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0EC4A2E-05AC-44E3-B11A-086CA9066B6A}"/>
              </a:ext>
            </a:extLst>
          </p:cNvPr>
          <p:cNvSpPr>
            <a:spLocks noGrp="1"/>
          </p:cNvSpPr>
          <p:nvPr>
            <p:ph type="sldNum" sz="quarter" idx="12"/>
          </p:nvPr>
        </p:nvSpPr>
        <p:spPr/>
        <p:txBody>
          <a:bodyPr/>
          <a:lstStyle/>
          <a:p>
            <a:fld id="{6E16B81F-97CD-4934-852B-F0AECFD05DB5}" type="slidenum">
              <a:rPr lang="en-US" smtClean="0"/>
              <a:t>‹#›</a:t>
            </a:fld>
            <a:endParaRPr lang="en-US"/>
          </a:p>
        </p:txBody>
      </p:sp>
    </p:spTree>
    <p:extLst>
      <p:ext uri="{BB962C8B-B14F-4D97-AF65-F5344CB8AC3E}">
        <p14:creationId xmlns:p14="http://schemas.microsoft.com/office/powerpoint/2010/main" val="3874586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EAAC2-5C8E-4AC4-A655-1BBB12DEF8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ADEA25-8853-4480-B177-F6FB3A9133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630C9A-FAAB-4907-9074-ED83F2914AC3}"/>
              </a:ext>
            </a:extLst>
          </p:cNvPr>
          <p:cNvSpPr>
            <a:spLocks noGrp="1"/>
          </p:cNvSpPr>
          <p:nvPr>
            <p:ph type="dt" sz="half" idx="10"/>
          </p:nvPr>
        </p:nvSpPr>
        <p:spPr/>
        <p:txBody>
          <a:bodyPr/>
          <a:lstStyle/>
          <a:p>
            <a:fld id="{AC6897D3-3687-4972-B93C-3CFDF36BF9D2}" type="datetime1">
              <a:rPr lang="en-US" smtClean="0"/>
              <a:t>5/29/23</a:t>
            </a:fld>
            <a:endParaRPr lang="en-US"/>
          </a:p>
        </p:txBody>
      </p:sp>
      <p:sp>
        <p:nvSpPr>
          <p:cNvPr id="5" name="Footer Placeholder 4">
            <a:extLst>
              <a:ext uri="{FF2B5EF4-FFF2-40B4-BE49-F238E27FC236}">
                <a16:creationId xmlns:a16="http://schemas.microsoft.com/office/drawing/2014/main" id="{713E74C0-6AA6-4DAA-B696-21A593BFA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7C47E9-9A55-415E-8340-5E2B5BD2D75F}"/>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148571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55E48E5-4047-441F-8F68-CAA0E5D3128A}"/>
              </a:ext>
            </a:extLst>
          </p:cNvPr>
          <p:cNvSpPr>
            <a:spLocks noGrp="1"/>
          </p:cNvSpPr>
          <p:nvPr>
            <p:ph type="body" orient="vert" idx="1"/>
          </p:nvPr>
        </p:nvSpPr>
        <p:spPr>
          <a:xfrm>
            <a:off x="639413" y="365125"/>
            <a:ext cx="7933087"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B2861A-99E0-4DD2-8956-9C3A8BCA268B}"/>
              </a:ext>
            </a:extLst>
          </p:cNvPr>
          <p:cNvSpPr>
            <a:spLocks noGrp="1"/>
          </p:cNvSpPr>
          <p:nvPr>
            <p:ph type="dt" sz="half" idx="10"/>
          </p:nvPr>
        </p:nvSpPr>
        <p:spPr/>
        <p:txBody>
          <a:bodyPr/>
          <a:lstStyle/>
          <a:p>
            <a:fld id="{AD5CAA46-D730-4A32-BF6D-5880ED7B6ED6}" type="datetime1">
              <a:rPr lang="en-US" smtClean="0"/>
              <a:t>5/29/23</a:t>
            </a:fld>
            <a:endParaRPr lang="en-US"/>
          </a:p>
        </p:txBody>
      </p:sp>
      <p:sp>
        <p:nvSpPr>
          <p:cNvPr id="5" name="Footer Placeholder 4">
            <a:extLst>
              <a:ext uri="{FF2B5EF4-FFF2-40B4-BE49-F238E27FC236}">
                <a16:creationId xmlns:a16="http://schemas.microsoft.com/office/drawing/2014/main" id="{6F69F9A7-D5EB-4CB0-ADF9-A2D67864A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34A46-E778-48F1-85FB-88A260599AFB}"/>
              </a:ext>
            </a:extLst>
          </p:cNvPr>
          <p:cNvSpPr>
            <a:spLocks noGrp="1"/>
          </p:cNvSpPr>
          <p:nvPr>
            <p:ph type="sldNum" sz="quarter" idx="12"/>
          </p:nvPr>
        </p:nvSpPr>
        <p:spPr/>
        <p:txBody>
          <a:bodyPr/>
          <a:lstStyle/>
          <a:p>
            <a:fld id="{E20EFF4B-E35B-4DE6-97A9-05E54E649A15}" type="slidenum">
              <a:rPr lang="en-US" smtClean="0"/>
              <a:t>‹#›</a:t>
            </a:fld>
            <a:endParaRPr lang="en-US"/>
          </a:p>
        </p:txBody>
      </p:sp>
      <p:sp>
        <p:nvSpPr>
          <p:cNvPr id="2" name="Vertical Title 1">
            <a:extLst>
              <a:ext uri="{FF2B5EF4-FFF2-40B4-BE49-F238E27FC236}">
                <a16:creationId xmlns:a16="http://schemas.microsoft.com/office/drawing/2014/main" id="{DB987D44-2EFA-42B2-8345-F3CB14FC88AA}"/>
              </a:ext>
            </a:extLst>
          </p:cNvPr>
          <p:cNvSpPr>
            <a:spLocks noGrp="1"/>
          </p:cNvSpPr>
          <p:nvPr>
            <p:ph type="title" orient="vert"/>
          </p:nvPr>
        </p:nvSpPr>
        <p:spPr>
          <a:xfrm>
            <a:off x="8724899" y="365125"/>
            <a:ext cx="2827687" cy="5811838"/>
          </a:xfrm>
        </p:spPr>
        <p:txBody>
          <a:bodyPr vert="eaVert"/>
          <a:lstStyle/>
          <a:p>
            <a:r>
              <a:rPr lang="en-US"/>
              <a:t>Click to edit Master title style</a:t>
            </a:r>
            <a:endParaRPr lang="en-US" dirty="0"/>
          </a:p>
        </p:txBody>
      </p:sp>
    </p:spTree>
    <p:extLst>
      <p:ext uri="{BB962C8B-B14F-4D97-AF65-F5344CB8AC3E}">
        <p14:creationId xmlns:p14="http://schemas.microsoft.com/office/powerpoint/2010/main" val="176536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999A3-430D-4D78-9DF7-56578715E7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1B09F0-EED8-49A3-8DEB-65D7E568F9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733971-B6D0-433D-83AE-34616CE6E557}"/>
              </a:ext>
            </a:extLst>
          </p:cNvPr>
          <p:cNvSpPr>
            <a:spLocks noGrp="1"/>
          </p:cNvSpPr>
          <p:nvPr>
            <p:ph type="dt" sz="half" idx="10"/>
          </p:nvPr>
        </p:nvSpPr>
        <p:spPr/>
        <p:txBody>
          <a:bodyPr/>
          <a:lstStyle/>
          <a:p>
            <a:fld id="{C4B0D2D1-B868-4347-B796-3B5A5EB129FF}" type="datetime1">
              <a:rPr lang="en-US" smtClean="0"/>
              <a:t>5/29/23</a:t>
            </a:fld>
            <a:endParaRPr lang="en-US"/>
          </a:p>
        </p:txBody>
      </p:sp>
      <p:sp>
        <p:nvSpPr>
          <p:cNvPr id="5" name="Footer Placeholder 4">
            <a:extLst>
              <a:ext uri="{FF2B5EF4-FFF2-40B4-BE49-F238E27FC236}">
                <a16:creationId xmlns:a16="http://schemas.microsoft.com/office/drawing/2014/main" id="{1F7CA778-7EAA-41F9-B37D-C8E67AE79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F7F5B-F40C-4ECA-9FD3-760EAA21BD4E}"/>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4029346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D79C4-5B2D-490C-A3A9-EB977CFAD192}"/>
              </a:ext>
            </a:extLst>
          </p:cNvPr>
          <p:cNvSpPr>
            <a:spLocks noGrp="1"/>
          </p:cNvSpPr>
          <p:nvPr>
            <p:ph type="title"/>
          </p:nvPr>
        </p:nvSpPr>
        <p:spPr>
          <a:xfrm>
            <a:off x="639413" y="1709738"/>
            <a:ext cx="10913175" cy="2852737"/>
          </a:xfrm>
        </p:spPr>
        <p:txBody>
          <a:bodyPr anchor="b">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CD5857-FA4D-4A9B-856D-701234DE6F78}"/>
              </a:ext>
            </a:extLst>
          </p:cNvPr>
          <p:cNvSpPr>
            <a:spLocks noGrp="1"/>
          </p:cNvSpPr>
          <p:nvPr>
            <p:ph type="body" idx="1"/>
          </p:nvPr>
        </p:nvSpPr>
        <p:spPr>
          <a:xfrm>
            <a:off x="639413" y="4589463"/>
            <a:ext cx="10913175"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B7F6E9-7983-40C8-AB5B-67D364A5F44E}"/>
              </a:ext>
            </a:extLst>
          </p:cNvPr>
          <p:cNvSpPr>
            <a:spLocks noGrp="1"/>
          </p:cNvSpPr>
          <p:nvPr>
            <p:ph type="dt" sz="half" idx="10"/>
          </p:nvPr>
        </p:nvSpPr>
        <p:spPr/>
        <p:txBody>
          <a:bodyPr/>
          <a:lstStyle/>
          <a:p>
            <a:fld id="{AFE03C2D-6745-47B6-A29E-FE249DBCE96C}" type="datetime1">
              <a:rPr lang="en-US" smtClean="0"/>
              <a:t>5/29/23</a:t>
            </a:fld>
            <a:endParaRPr lang="en-US"/>
          </a:p>
        </p:txBody>
      </p:sp>
      <p:sp>
        <p:nvSpPr>
          <p:cNvPr id="5" name="Footer Placeholder 4">
            <a:extLst>
              <a:ext uri="{FF2B5EF4-FFF2-40B4-BE49-F238E27FC236}">
                <a16:creationId xmlns:a16="http://schemas.microsoft.com/office/drawing/2014/main" id="{EE1F873F-0C78-4B75-A7F3-78AAA3811D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8F4A66-FCCD-4CC0-955A-6FF62FECD561}"/>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300174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A81E-979B-46D7-9D93-0797856AEB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913245F-4511-4B93-8CB3-0EC22FD6296F}"/>
              </a:ext>
            </a:extLst>
          </p:cNvPr>
          <p:cNvSpPr>
            <a:spLocks noGrp="1"/>
          </p:cNvSpPr>
          <p:nvPr>
            <p:ph sz="half" idx="1"/>
          </p:nvPr>
        </p:nvSpPr>
        <p:spPr>
          <a:xfrm>
            <a:off x="639413"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BB029B-9D0E-4CB2-9A69-10A2F8C12E5B}"/>
              </a:ext>
            </a:extLst>
          </p:cNvPr>
          <p:cNvSpPr>
            <a:spLocks noGrp="1"/>
          </p:cNvSpPr>
          <p:nvPr>
            <p:ph sz="half" idx="2"/>
          </p:nvPr>
        </p:nvSpPr>
        <p:spPr>
          <a:xfrm>
            <a:off x="63622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F89C47-F724-4908-A6AD-806E765B27AA}"/>
              </a:ext>
            </a:extLst>
          </p:cNvPr>
          <p:cNvSpPr>
            <a:spLocks noGrp="1"/>
          </p:cNvSpPr>
          <p:nvPr>
            <p:ph type="dt" sz="half" idx="10"/>
          </p:nvPr>
        </p:nvSpPr>
        <p:spPr/>
        <p:txBody>
          <a:bodyPr/>
          <a:lstStyle/>
          <a:p>
            <a:fld id="{0F5244C2-3623-4BFB-B9A0-94542302335A}" type="datetime1">
              <a:rPr lang="en-US" smtClean="0"/>
              <a:t>5/29/23</a:t>
            </a:fld>
            <a:endParaRPr lang="en-US"/>
          </a:p>
        </p:txBody>
      </p:sp>
      <p:sp>
        <p:nvSpPr>
          <p:cNvPr id="6" name="Footer Placeholder 5">
            <a:extLst>
              <a:ext uri="{FF2B5EF4-FFF2-40B4-BE49-F238E27FC236}">
                <a16:creationId xmlns:a16="http://schemas.microsoft.com/office/drawing/2014/main" id="{738700E8-4086-4363-88E6-CA24CE39EA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94F54F-F3CE-42F0-ADD3-F174B9BB069F}"/>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4241346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4BAB1-26FD-44BF-86E8-57ED04D74976}"/>
              </a:ext>
            </a:extLst>
          </p:cNvPr>
          <p:cNvSpPr>
            <a:spLocks noGrp="1"/>
          </p:cNvSpPr>
          <p:nvPr>
            <p:ph type="title"/>
          </p:nvPr>
        </p:nvSpPr>
        <p:spPr>
          <a:xfrm>
            <a:off x="639413" y="475488"/>
            <a:ext cx="10908792" cy="6858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56FCB96-93C7-4E74-8285-0327A1A26D5F}"/>
              </a:ext>
            </a:extLst>
          </p:cNvPr>
          <p:cNvSpPr>
            <a:spLocks noGrp="1"/>
          </p:cNvSpPr>
          <p:nvPr>
            <p:ph type="body" idx="1"/>
          </p:nvPr>
        </p:nvSpPr>
        <p:spPr>
          <a:xfrm>
            <a:off x="639412" y="1904474"/>
            <a:ext cx="5120640" cy="838726"/>
          </a:xfrm>
        </p:spPr>
        <p:txBody>
          <a:bodyPr anchor="b">
            <a:normAutofit/>
          </a:bodyPr>
          <a:lstStyle>
            <a:lvl1pPr marL="0" indent="0">
              <a:lnSpc>
                <a:spcPct val="150000"/>
              </a:lnSpc>
              <a:spcBef>
                <a:spcPts val="0"/>
              </a:spcBef>
              <a:buNone/>
              <a:defRPr sz="18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ADF5A1-7F2F-4B53-9402-85306B9337E7}"/>
              </a:ext>
            </a:extLst>
          </p:cNvPr>
          <p:cNvSpPr>
            <a:spLocks noGrp="1"/>
          </p:cNvSpPr>
          <p:nvPr>
            <p:ph sz="half" idx="2"/>
          </p:nvPr>
        </p:nvSpPr>
        <p:spPr>
          <a:xfrm>
            <a:off x="639413" y="2969917"/>
            <a:ext cx="5157787" cy="3219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F775651-3077-40D2-B167-CAB37859E185}"/>
              </a:ext>
            </a:extLst>
          </p:cNvPr>
          <p:cNvSpPr>
            <a:spLocks noGrp="1"/>
          </p:cNvSpPr>
          <p:nvPr>
            <p:ph type="body" sz="quarter" idx="3"/>
          </p:nvPr>
        </p:nvSpPr>
        <p:spPr>
          <a:xfrm>
            <a:off x="6427565" y="1904474"/>
            <a:ext cx="5120640" cy="838726"/>
          </a:xfrm>
        </p:spPr>
        <p:txBody>
          <a:bodyPr anchor="b">
            <a:normAutofit/>
          </a:bodyPr>
          <a:lstStyle>
            <a:lvl1pPr marL="0" indent="0">
              <a:lnSpc>
                <a:spcPct val="100000"/>
              </a:lnSpc>
              <a:buNone/>
              <a:defRPr lang="en-US" sz="1800" b="1" kern="1200" cap="all" spc="150" baseline="0" dirty="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50000"/>
              </a:lnSpc>
              <a:spcBef>
                <a:spcPts val="0"/>
              </a:spcBef>
              <a:buClr>
                <a:schemeClr val="accent2"/>
              </a:buClr>
              <a:buFont typeface="Wingdings" panose="05000000000000000000" pitchFamily="2" charset="2"/>
              <a:buNone/>
            </a:pPr>
            <a:r>
              <a:rPr lang="en-US"/>
              <a:t>Click to edit Master text styles</a:t>
            </a:r>
          </a:p>
        </p:txBody>
      </p:sp>
      <p:sp>
        <p:nvSpPr>
          <p:cNvPr id="6" name="Content Placeholder 5">
            <a:extLst>
              <a:ext uri="{FF2B5EF4-FFF2-40B4-BE49-F238E27FC236}">
                <a16:creationId xmlns:a16="http://schemas.microsoft.com/office/drawing/2014/main" id="{476D45EC-3B0F-49DC-91BC-2B4E4DA046DE}"/>
              </a:ext>
            </a:extLst>
          </p:cNvPr>
          <p:cNvSpPr>
            <a:spLocks noGrp="1"/>
          </p:cNvSpPr>
          <p:nvPr>
            <p:ph sz="quarter" idx="4"/>
          </p:nvPr>
        </p:nvSpPr>
        <p:spPr>
          <a:xfrm>
            <a:off x="6427565" y="2969915"/>
            <a:ext cx="5120639" cy="3219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D2B7364-544C-427F-8C26-40E48F77C7AB}"/>
              </a:ext>
            </a:extLst>
          </p:cNvPr>
          <p:cNvSpPr>
            <a:spLocks noGrp="1"/>
          </p:cNvSpPr>
          <p:nvPr>
            <p:ph type="dt" sz="half" idx="10"/>
          </p:nvPr>
        </p:nvSpPr>
        <p:spPr/>
        <p:txBody>
          <a:bodyPr/>
          <a:lstStyle/>
          <a:p>
            <a:fld id="{B9B03B92-D160-4899-8AEB-23E2AB3EBB07}" type="datetime1">
              <a:rPr lang="en-US" smtClean="0"/>
              <a:t>5/29/23</a:t>
            </a:fld>
            <a:endParaRPr lang="en-US"/>
          </a:p>
        </p:txBody>
      </p:sp>
      <p:sp>
        <p:nvSpPr>
          <p:cNvPr id="8" name="Footer Placeholder 7">
            <a:extLst>
              <a:ext uri="{FF2B5EF4-FFF2-40B4-BE49-F238E27FC236}">
                <a16:creationId xmlns:a16="http://schemas.microsoft.com/office/drawing/2014/main" id="{BFD7AF57-EA04-49AA-91E0-7393B8DB05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EDA6F2-A8DC-49B2-B9D6-7A001FF3F41C}"/>
              </a:ext>
            </a:extLst>
          </p:cNvPr>
          <p:cNvSpPr>
            <a:spLocks noGrp="1"/>
          </p:cNvSpPr>
          <p:nvPr>
            <p:ph type="sldNum" sz="quarter" idx="12"/>
          </p:nvPr>
        </p:nvSpPr>
        <p:spPr/>
        <p:txBody>
          <a:bodyPr/>
          <a:lstStyle/>
          <a:p>
            <a:fld id="{E20EFF4B-E35B-4DE6-97A9-05E54E649A15}" type="slidenum">
              <a:rPr lang="en-US" smtClean="0"/>
              <a:t>‹#›</a:t>
            </a:fld>
            <a:endParaRPr lang="en-US"/>
          </a:p>
        </p:txBody>
      </p:sp>
      <p:cxnSp>
        <p:nvCxnSpPr>
          <p:cNvPr id="11" name="Straight Connector 10">
            <a:extLst>
              <a:ext uri="{FF2B5EF4-FFF2-40B4-BE49-F238E27FC236}">
                <a16:creationId xmlns:a16="http://schemas.microsoft.com/office/drawing/2014/main" id="{0E567CAD-C446-4819-8D43-D93D35E7998F}"/>
              </a:ext>
            </a:extLst>
          </p:cNvPr>
          <p:cNvCxnSpPr>
            <a:cxnSpLocks/>
          </p:cNvCxnSpPr>
          <p:nvPr/>
        </p:nvCxnSpPr>
        <p:spPr>
          <a:xfrm>
            <a:off x="6096000" y="1613647"/>
            <a:ext cx="0" cy="4515986"/>
          </a:xfrm>
          <a:prstGeom prst="line">
            <a:avLst/>
          </a:prstGeom>
          <a:ln>
            <a:solidFill>
              <a:schemeClr val="tx2">
                <a:lumMod val="10000"/>
                <a:lumOff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6256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09AB5-A960-4D82-97A6-922633B79F9A}"/>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BFFEF6C-EDD1-4573-A6D1-D5582457084D}"/>
              </a:ext>
            </a:extLst>
          </p:cNvPr>
          <p:cNvSpPr>
            <a:spLocks noGrp="1"/>
          </p:cNvSpPr>
          <p:nvPr>
            <p:ph type="dt" sz="half" idx="10"/>
          </p:nvPr>
        </p:nvSpPr>
        <p:spPr/>
        <p:txBody>
          <a:bodyPr/>
          <a:lstStyle/>
          <a:p>
            <a:fld id="{832A71B3-2886-4196-8AEE-F25AFF1977D5}" type="datetime1">
              <a:rPr lang="en-US" smtClean="0"/>
              <a:t>5/29/23</a:t>
            </a:fld>
            <a:endParaRPr lang="en-US"/>
          </a:p>
        </p:txBody>
      </p:sp>
      <p:sp>
        <p:nvSpPr>
          <p:cNvPr id="4" name="Footer Placeholder 3">
            <a:extLst>
              <a:ext uri="{FF2B5EF4-FFF2-40B4-BE49-F238E27FC236}">
                <a16:creationId xmlns:a16="http://schemas.microsoft.com/office/drawing/2014/main" id="{3228429F-6359-4950-8C39-80E03A2D23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4B98F5-EE2F-4214-975A-76719DBD25C6}"/>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2414699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239CD7-DA28-4950-958A-9781728CFB58}"/>
              </a:ext>
            </a:extLst>
          </p:cNvPr>
          <p:cNvSpPr>
            <a:spLocks noGrp="1"/>
          </p:cNvSpPr>
          <p:nvPr>
            <p:ph type="dt" sz="half" idx="10"/>
          </p:nvPr>
        </p:nvSpPr>
        <p:spPr/>
        <p:txBody>
          <a:bodyPr/>
          <a:lstStyle/>
          <a:p>
            <a:fld id="{E237A954-8CB7-411C-B9F4-2C7BBA3637E7}" type="datetime1">
              <a:rPr lang="en-US" smtClean="0"/>
              <a:t>5/29/23</a:t>
            </a:fld>
            <a:endParaRPr lang="en-US"/>
          </a:p>
        </p:txBody>
      </p:sp>
      <p:sp>
        <p:nvSpPr>
          <p:cNvPr id="3" name="Footer Placeholder 2">
            <a:extLst>
              <a:ext uri="{FF2B5EF4-FFF2-40B4-BE49-F238E27FC236}">
                <a16:creationId xmlns:a16="http://schemas.microsoft.com/office/drawing/2014/main" id="{005345F2-29FF-4A4D-A577-8FED65D047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A6B79A-87C1-4CB8-BC9B-8705CEC4E417}"/>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696391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01454-EF5C-4D4A-95D3-B320D15CA5A8}"/>
              </a:ext>
            </a:extLst>
          </p:cNvPr>
          <p:cNvSpPr>
            <a:spLocks noGrp="1"/>
          </p:cNvSpPr>
          <p:nvPr>
            <p:ph type="title"/>
          </p:nvPr>
        </p:nvSpPr>
        <p:spPr>
          <a:xfrm>
            <a:off x="640080" y="475488"/>
            <a:ext cx="10908792" cy="685800"/>
          </a:xfrm>
        </p:spPr>
        <p:txBody>
          <a:bodyPr anchor="ctr">
            <a:normAutofit/>
          </a:bodyPr>
          <a:lstStyle>
            <a:lvl1pPr>
              <a:defRPr sz="24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F27D4B9-4A42-478A-AEFB-3F5D0629F629}"/>
              </a:ext>
            </a:extLst>
          </p:cNvPr>
          <p:cNvSpPr>
            <a:spLocks noGrp="1"/>
          </p:cNvSpPr>
          <p:nvPr>
            <p:ph idx="1"/>
          </p:nvPr>
        </p:nvSpPr>
        <p:spPr>
          <a:xfrm>
            <a:off x="5303520" y="1656589"/>
            <a:ext cx="6245352" cy="4204462"/>
          </a:xfrm>
        </p:spPr>
        <p:txBody>
          <a:bodyPr>
            <a:normAutofit/>
          </a:bodyPr>
          <a:lstStyle>
            <a:lvl1pPr>
              <a:defRPr sz="1500"/>
            </a:lvl1pPr>
            <a:lvl2pPr>
              <a:defRPr sz="15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5A2F622-E127-4877-8F61-E5FAE62CD8FA}"/>
              </a:ext>
            </a:extLst>
          </p:cNvPr>
          <p:cNvSpPr>
            <a:spLocks noGrp="1"/>
          </p:cNvSpPr>
          <p:nvPr>
            <p:ph type="body" sz="half" idx="2"/>
          </p:nvPr>
        </p:nvSpPr>
        <p:spPr>
          <a:xfrm>
            <a:off x="639414" y="1656588"/>
            <a:ext cx="4132612" cy="42124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03E8C1-6159-4F82-A5F4-35DDE51E87D4}"/>
              </a:ext>
            </a:extLst>
          </p:cNvPr>
          <p:cNvSpPr>
            <a:spLocks noGrp="1"/>
          </p:cNvSpPr>
          <p:nvPr>
            <p:ph type="dt" sz="half" idx="10"/>
          </p:nvPr>
        </p:nvSpPr>
        <p:spPr/>
        <p:txBody>
          <a:bodyPr/>
          <a:lstStyle/>
          <a:p>
            <a:fld id="{DB11446A-20B5-4264-B561-E7D9C581BFC4}" type="datetime1">
              <a:rPr lang="en-US" smtClean="0"/>
              <a:t>5/29/23</a:t>
            </a:fld>
            <a:endParaRPr lang="en-US"/>
          </a:p>
        </p:txBody>
      </p:sp>
      <p:sp>
        <p:nvSpPr>
          <p:cNvPr id="6" name="Footer Placeholder 5">
            <a:extLst>
              <a:ext uri="{FF2B5EF4-FFF2-40B4-BE49-F238E27FC236}">
                <a16:creationId xmlns:a16="http://schemas.microsoft.com/office/drawing/2014/main" id="{31EC603F-9904-472E-86B9-D7223CAB1A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50828B-5598-4BB2-9FC6-86BDC5ECFFC5}"/>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357651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0E4FD-3561-45A0-82BC-1E0F739965AC}"/>
              </a:ext>
            </a:extLst>
          </p:cNvPr>
          <p:cNvSpPr>
            <a:spLocks noGrp="1"/>
          </p:cNvSpPr>
          <p:nvPr>
            <p:ph type="title"/>
          </p:nvPr>
        </p:nvSpPr>
        <p:spPr>
          <a:xfrm>
            <a:off x="640080" y="475488"/>
            <a:ext cx="10908792" cy="685800"/>
          </a:xfrm>
        </p:spPr>
        <p:txBody>
          <a:bodyPr anchor="ctr">
            <a:normAutofit/>
          </a:bodyPr>
          <a:lstStyle>
            <a:lvl1pPr>
              <a:defRPr sz="2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5019FD7-F525-433A-BC5B-E8251F514F55}"/>
              </a:ext>
            </a:extLst>
          </p:cNvPr>
          <p:cNvSpPr>
            <a:spLocks noGrp="1"/>
          </p:cNvSpPr>
          <p:nvPr>
            <p:ph type="pic" idx="1"/>
          </p:nvPr>
        </p:nvSpPr>
        <p:spPr>
          <a:xfrm>
            <a:off x="5183188" y="1645666"/>
            <a:ext cx="6365684" cy="4215384"/>
          </a:xfrm>
          <a:solidFill>
            <a:srgbClr val="DDDDDD"/>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9CCAD49-8534-4DA7-91E6-D2827CBEB2C5}"/>
              </a:ext>
            </a:extLst>
          </p:cNvPr>
          <p:cNvSpPr>
            <a:spLocks noGrp="1"/>
          </p:cNvSpPr>
          <p:nvPr>
            <p:ph type="body" sz="half" idx="2"/>
          </p:nvPr>
        </p:nvSpPr>
        <p:spPr>
          <a:xfrm>
            <a:off x="639414" y="1655064"/>
            <a:ext cx="4132612" cy="42153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1F16CE-96E3-44EC-B9C8-F7FEDA170FE5}"/>
              </a:ext>
            </a:extLst>
          </p:cNvPr>
          <p:cNvSpPr>
            <a:spLocks noGrp="1"/>
          </p:cNvSpPr>
          <p:nvPr>
            <p:ph type="dt" sz="half" idx="10"/>
          </p:nvPr>
        </p:nvSpPr>
        <p:spPr/>
        <p:txBody>
          <a:bodyPr/>
          <a:lstStyle/>
          <a:p>
            <a:fld id="{7344C44C-94B9-4BA1-95A5-21C59D41B284}" type="datetime1">
              <a:rPr lang="en-US" smtClean="0"/>
              <a:t>5/29/23</a:t>
            </a:fld>
            <a:endParaRPr lang="en-US"/>
          </a:p>
        </p:txBody>
      </p:sp>
      <p:sp>
        <p:nvSpPr>
          <p:cNvPr id="6" name="Footer Placeholder 5">
            <a:extLst>
              <a:ext uri="{FF2B5EF4-FFF2-40B4-BE49-F238E27FC236}">
                <a16:creationId xmlns:a16="http://schemas.microsoft.com/office/drawing/2014/main" id="{5EE4BBD5-FCB5-45FF-A806-445007BA03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43AF2-82EC-4A16-9E91-742792F0A08E}"/>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3602743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AE79F0E-E6F3-4029-A461-CBE56588470B}"/>
              </a:ext>
            </a:extLst>
          </p:cNvPr>
          <p:cNvSpPr/>
          <p:nvPr/>
        </p:nvSpPr>
        <p:spPr>
          <a:xfrm>
            <a:off x="0" y="0"/>
            <a:ext cx="12192000" cy="986306"/>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D5D58A2-1B1F-4DF4-936E-885ECC73E6F0}"/>
              </a:ext>
            </a:extLst>
          </p:cNvPr>
          <p:cNvSpPr/>
          <p:nvPr/>
        </p:nvSpPr>
        <p:spPr>
          <a:xfrm>
            <a:off x="350520" y="279792"/>
            <a:ext cx="11475720" cy="98630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rtlCol="0" anchor="ctr"/>
          <a:lstStyle/>
          <a:p>
            <a:endParaRPr lang="en-US" sz="2400" b="1" dirty="0">
              <a:latin typeface="Meiryo" panose="020B0604030504040204" pitchFamily="34" charset="-128"/>
              <a:ea typeface="Meiryo" panose="020B0604030504040204" pitchFamily="34" charset="-128"/>
            </a:endParaRPr>
          </a:p>
        </p:txBody>
      </p:sp>
      <p:sp>
        <p:nvSpPr>
          <p:cNvPr id="2" name="Title Placeholder 1">
            <a:extLst>
              <a:ext uri="{FF2B5EF4-FFF2-40B4-BE49-F238E27FC236}">
                <a16:creationId xmlns:a16="http://schemas.microsoft.com/office/drawing/2014/main" id="{2DD9B9AA-BDD3-49A4-84E0-99DC3EF10AFB}"/>
              </a:ext>
            </a:extLst>
          </p:cNvPr>
          <p:cNvSpPr>
            <a:spLocks noGrp="1"/>
          </p:cNvSpPr>
          <p:nvPr>
            <p:ph type="title"/>
          </p:nvPr>
        </p:nvSpPr>
        <p:spPr>
          <a:xfrm>
            <a:off x="639413" y="476086"/>
            <a:ext cx="10904435" cy="68960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2EB1D57-5959-4202-BB86-AFBA794FA532}"/>
              </a:ext>
            </a:extLst>
          </p:cNvPr>
          <p:cNvSpPr>
            <a:spLocks noGrp="1"/>
          </p:cNvSpPr>
          <p:nvPr>
            <p:ph type="body" idx="1"/>
          </p:nvPr>
        </p:nvSpPr>
        <p:spPr>
          <a:xfrm>
            <a:off x="639412" y="1639615"/>
            <a:ext cx="10904435" cy="45373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B0E3D2-19DD-4BA8-81DE-A095DB31E14C}"/>
              </a:ext>
            </a:extLst>
          </p:cNvPr>
          <p:cNvSpPr>
            <a:spLocks noGrp="1"/>
          </p:cNvSpPr>
          <p:nvPr>
            <p:ph type="dt" sz="half" idx="2"/>
          </p:nvPr>
        </p:nvSpPr>
        <p:spPr>
          <a:xfrm>
            <a:off x="7295738" y="6356350"/>
            <a:ext cx="3033829" cy="365125"/>
          </a:xfrm>
          <a:prstGeom prst="rect">
            <a:avLst/>
          </a:prstGeom>
        </p:spPr>
        <p:txBody>
          <a:bodyPr vert="horz" lIns="91440" tIns="45720" rIns="91440" bIns="45720" rtlCol="0" anchor="ctr"/>
          <a:lstStyle>
            <a:lvl1pPr algn="r">
              <a:defRPr sz="1200">
                <a:solidFill>
                  <a:schemeClr val="tx1">
                    <a:lumMod val="90000"/>
                    <a:lumOff val="10000"/>
                  </a:schemeClr>
                </a:solidFill>
              </a:defRPr>
            </a:lvl1pPr>
          </a:lstStyle>
          <a:p>
            <a:fld id="{8262A92C-3DD6-4D28-BA90-423F0C949F16}" type="datetime1">
              <a:rPr lang="en-US" smtClean="0"/>
              <a:t>5/29/23</a:t>
            </a:fld>
            <a:endParaRPr lang="en-US" dirty="0"/>
          </a:p>
        </p:txBody>
      </p:sp>
      <p:sp>
        <p:nvSpPr>
          <p:cNvPr id="5" name="Footer Placeholder 4">
            <a:extLst>
              <a:ext uri="{FF2B5EF4-FFF2-40B4-BE49-F238E27FC236}">
                <a16:creationId xmlns:a16="http://schemas.microsoft.com/office/drawing/2014/main" id="{B4962D90-3DF7-4BB4-808C-F89E354103E2}"/>
              </a:ext>
            </a:extLst>
          </p:cNvPr>
          <p:cNvSpPr>
            <a:spLocks noGrp="1"/>
          </p:cNvSpPr>
          <p:nvPr>
            <p:ph type="ftr" sz="quarter" idx="3"/>
          </p:nvPr>
        </p:nvSpPr>
        <p:spPr>
          <a:xfrm>
            <a:off x="639413" y="6356350"/>
            <a:ext cx="6291108" cy="365125"/>
          </a:xfrm>
          <a:prstGeom prst="rect">
            <a:avLst/>
          </a:prstGeom>
        </p:spPr>
        <p:txBody>
          <a:bodyPr vert="horz" lIns="91440" tIns="45720" rIns="91440" bIns="45720" rtlCol="0" anchor="ctr"/>
          <a:lstStyle>
            <a:lvl1pPr algn="l">
              <a:defRPr sz="1200">
                <a:solidFill>
                  <a:schemeClr val="tx1">
                    <a:lumMod val="90000"/>
                    <a:lumOff val="10000"/>
                  </a:schemeClr>
                </a:solidFill>
              </a:defRPr>
            </a:lvl1pPr>
          </a:lstStyle>
          <a:p>
            <a:endParaRPr lang="en-US" dirty="0"/>
          </a:p>
        </p:txBody>
      </p:sp>
      <p:sp>
        <p:nvSpPr>
          <p:cNvPr id="6" name="Slide Number Placeholder 5">
            <a:extLst>
              <a:ext uri="{FF2B5EF4-FFF2-40B4-BE49-F238E27FC236}">
                <a16:creationId xmlns:a16="http://schemas.microsoft.com/office/drawing/2014/main" id="{07276974-1464-4D58-B215-63300577672D}"/>
              </a:ext>
            </a:extLst>
          </p:cNvPr>
          <p:cNvSpPr>
            <a:spLocks noGrp="1"/>
          </p:cNvSpPr>
          <p:nvPr>
            <p:ph type="sldNum" sz="quarter" idx="4"/>
          </p:nvPr>
        </p:nvSpPr>
        <p:spPr>
          <a:xfrm>
            <a:off x="10707939" y="6356350"/>
            <a:ext cx="844649" cy="365125"/>
          </a:xfrm>
          <a:prstGeom prst="rect">
            <a:avLst/>
          </a:prstGeom>
        </p:spPr>
        <p:txBody>
          <a:bodyPr vert="horz" lIns="91440" tIns="45720" rIns="91440" bIns="45720" rtlCol="0" anchor="ctr"/>
          <a:lstStyle>
            <a:lvl1pPr algn="r">
              <a:defRPr sz="1200">
                <a:solidFill>
                  <a:schemeClr val="tx1">
                    <a:lumMod val="90000"/>
                    <a:lumOff val="10000"/>
                  </a:schemeClr>
                </a:solidFill>
              </a:defRPr>
            </a:lvl1pPr>
          </a:lstStyle>
          <a:p>
            <a:fld id="{E20EFF4B-E35B-4DE6-97A9-05E54E649A15}" type="slidenum">
              <a:rPr lang="en-US" smtClean="0"/>
              <a:pPr/>
              <a:t>‹#›</a:t>
            </a:fld>
            <a:endParaRPr lang="en-US" dirty="0"/>
          </a:p>
        </p:txBody>
      </p:sp>
    </p:spTree>
    <p:extLst>
      <p:ext uri="{BB962C8B-B14F-4D97-AF65-F5344CB8AC3E}">
        <p14:creationId xmlns:p14="http://schemas.microsoft.com/office/powerpoint/2010/main" val="1569700971"/>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6" r:id="rId6"/>
    <p:sldLayoutId id="2147483821" r:id="rId7"/>
    <p:sldLayoutId id="2147483822" r:id="rId8"/>
    <p:sldLayoutId id="2147483823" r:id="rId9"/>
    <p:sldLayoutId id="2147483825" r:id="rId10"/>
    <p:sldLayoutId id="2147483824" r:id="rId11"/>
  </p:sldLayoutIdLst>
  <p:hf sldNum="0" hdr="0" ftr="0" dt="0"/>
  <p:txStyles>
    <p:titleStyle>
      <a:lvl1pPr marL="0" algn="l" defTabSz="914400" rtl="0" eaLnBrk="1" latinLnBrk="0" hangingPunct="1">
        <a:lnSpc>
          <a:spcPct val="90000"/>
        </a:lnSpc>
        <a:spcBef>
          <a:spcPct val="0"/>
        </a:spcBef>
        <a:buNone/>
        <a:defRPr lang="en-US" sz="2400" b="1" kern="1200" spc="150" baseline="0" dirty="0" smtClean="0">
          <a:solidFill>
            <a:schemeClr val="tx1"/>
          </a:solidFill>
          <a:latin typeface="+mj-lt"/>
          <a:ea typeface="+mj-ea"/>
          <a:cs typeface="+mj-cs"/>
        </a:defRPr>
      </a:lvl1pPr>
    </p:titleStyle>
    <p:bodyStyle>
      <a:lvl1pPr marL="0" indent="0" algn="l" defTabSz="914400" rtl="0" eaLnBrk="1" latinLnBrk="0" hangingPunct="1">
        <a:lnSpc>
          <a:spcPct val="150000"/>
        </a:lnSpc>
        <a:spcBef>
          <a:spcPts val="1500"/>
        </a:spcBef>
        <a:buClr>
          <a:schemeClr val="accent2"/>
        </a:buClr>
        <a:buFontTx/>
        <a:buNone/>
        <a:defRPr sz="1500" b="1" kern="1200" spc="150" baseline="0">
          <a:solidFill>
            <a:schemeClr val="tx1"/>
          </a:solidFill>
          <a:latin typeface="+mn-lt"/>
          <a:ea typeface="+mn-ea"/>
          <a:cs typeface="+mn-cs"/>
        </a:defRPr>
      </a:lvl1pPr>
      <a:lvl2pPr marL="0" indent="0" algn="l" defTabSz="914400" rtl="0" eaLnBrk="1" latinLnBrk="0" hangingPunct="1">
        <a:lnSpc>
          <a:spcPct val="150000"/>
        </a:lnSpc>
        <a:spcBef>
          <a:spcPts val="500"/>
        </a:spcBef>
        <a:buClr>
          <a:schemeClr val="accent2"/>
        </a:buClr>
        <a:buFontTx/>
        <a:buNone/>
        <a:defRPr sz="1500" kern="1200" spc="150" baseline="0">
          <a:solidFill>
            <a:schemeClr val="tx1"/>
          </a:solidFill>
          <a:latin typeface="+mn-lt"/>
          <a:ea typeface="+mn-ea"/>
          <a:cs typeface="+mn-cs"/>
        </a:defRPr>
      </a:lvl2pPr>
      <a:lvl3pPr marL="0" indent="0" algn="l" defTabSz="914400" rtl="0" eaLnBrk="1" latinLnBrk="0" hangingPunct="1">
        <a:lnSpc>
          <a:spcPct val="150000"/>
        </a:lnSpc>
        <a:spcBef>
          <a:spcPts val="500"/>
        </a:spcBef>
        <a:buClr>
          <a:schemeClr val="accent2"/>
        </a:buClr>
        <a:buFontTx/>
        <a:buNone/>
        <a:defRPr sz="1400" kern="1200" spc="150" baseline="0">
          <a:solidFill>
            <a:schemeClr val="tx1"/>
          </a:solidFill>
          <a:latin typeface="+mn-lt"/>
          <a:ea typeface="+mn-ea"/>
          <a:cs typeface="+mn-cs"/>
        </a:defRPr>
      </a:lvl3pPr>
      <a:lvl4pPr marL="0" indent="0" algn="l" defTabSz="914400" rtl="0" eaLnBrk="1" latinLnBrk="0" hangingPunct="1">
        <a:lnSpc>
          <a:spcPct val="150000"/>
        </a:lnSpc>
        <a:spcBef>
          <a:spcPts val="500"/>
        </a:spcBef>
        <a:buClr>
          <a:schemeClr val="accent2"/>
        </a:buClr>
        <a:buFontTx/>
        <a:buNone/>
        <a:defRPr sz="1400" kern="1200" spc="150" baseline="0">
          <a:solidFill>
            <a:schemeClr val="tx1"/>
          </a:solidFill>
          <a:latin typeface="+mn-lt"/>
          <a:ea typeface="+mn-ea"/>
          <a:cs typeface="+mn-cs"/>
        </a:defRPr>
      </a:lvl4pPr>
      <a:lvl5pPr marL="0" indent="0" algn="l" defTabSz="914400" rtl="0" eaLnBrk="1" latinLnBrk="0" hangingPunct="1">
        <a:lnSpc>
          <a:spcPct val="150000"/>
        </a:lnSpc>
        <a:spcBef>
          <a:spcPts val="500"/>
        </a:spcBef>
        <a:buClr>
          <a:schemeClr val="accent2"/>
        </a:buClr>
        <a:buFontTx/>
        <a:buNone/>
        <a:defRPr sz="1400" kern="1200" spc="1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w.aboluowang.com/tag/&#32178;&#26131;-1.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ohu.com/a/530257785_114778"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46">
            <a:extLst>
              <a:ext uri="{FF2B5EF4-FFF2-40B4-BE49-F238E27FC236}">
                <a16:creationId xmlns:a16="http://schemas.microsoft.com/office/drawing/2014/main" id="{755B289C-FFBC-4DA1-9048-5AB172C337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48">
            <a:extLst>
              <a:ext uri="{FF2B5EF4-FFF2-40B4-BE49-F238E27FC236}">
                <a16:creationId xmlns:a16="http://schemas.microsoft.com/office/drawing/2014/main" id="{59819350-82D4-404F-8D7E-92AD1DBC52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14400"/>
            <a:ext cx="6094477" cy="5029200"/>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9D865A60-AF44-CAF0-8A5E-8228759F7168}"/>
              </a:ext>
            </a:extLst>
          </p:cNvPr>
          <p:cNvPicPr>
            <a:picLocks noChangeAspect="1"/>
          </p:cNvPicPr>
          <p:nvPr/>
        </p:nvPicPr>
        <p:blipFill rotWithShape="1">
          <a:blip r:embed="rId2"/>
          <a:srcRect l="18925" r="16158" b="-2"/>
          <a:stretch/>
        </p:blipFill>
        <p:spPr>
          <a:xfrm>
            <a:off x="6096000" y="1450"/>
            <a:ext cx="6096000" cy="6855100"/>
          </a:xfrm>
          <a:prstGeom prst="rect">
            <a:avLst/>
          </a:prstGeom>
        </p:spPr>
      </p:pic>
      <p:sp>
        <p:nvSpPr>
          <p:cNvPr id="57" name="Rectangle 50">
            <a:extLst>
              <a:ext uri="{FF2B5EF4-FFF2-40B4-BE49-F238E27FC236}">
                <a16:creationId xmlns:a16="http://schemas.microsoft.com/office/drawing/2014/main" id="{760F3168-91D5-4F97-8256-506351938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425" y="2818150"/>
            <a:ext cx="6769707" cy="257181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標題 1">
            <a:extLst>
              <a:ext uri="{FF2B5EF4-FFF2-40B4-BE49-F238E27FC236}">
                <a16:creationId xmlns:a16="http://schemas.microsoft.com/office/drawing/2014/main" id="{2C0D514A-BDB2-94F0-169F-E8D5644E45B5}"/>
              </a:ext>
            </a:extLst>
          </p:cNvPr>
          <p:cNvSpPr>
            <a:spLocks noGrp="1"/>
          </p:cNvSpPr>
          <p:nvPr>
            <p:ph type="ctrTitle"/>
          </p:nvPr>
        </p:nvSpPr>
        <p:spPr>
          <a:xfrm>
            <a:off x="975360" y="2971800"/>
            <a:ext cx="6320378" cy="1871330"/>
          </a:xfrm>
        </p:spPr>
        <p:txBody>
          <a:bodyPr anchor="b">
            <a:noAutofit/>
          </a:bodyPr>
          <a:lstStyle/>
          <a:p>
            <a:r>
              <a:rPr lang="zh-TW" altLang="zh-MO" sz="7200" b="1" dirty="0">
                <a:effectLst/>
                <a:latin typeface="Times New Roman" panose="02020603050405020304" pitchFamily="18" charset="0"/>
                <a:ea typeface="標楷體" panose="02010601000101010101" pitchFamily="2" charset="-120"/>
                <a:cs typeface="Times New Roman" panose="02020603050405020304" pitchFamily="18" charset="0"/>
              </a:rPr>
              <a:t>逃稅，後果有多嚴重？</a:t>
            </a:r>
            <a:r>
              <a:rPr lang="zh-TW" altLang="en-US" sz="7200" b="1" dirty="0">
                <a:effectLst/>
                <a:latin typeface="Times New Roman" panose="02020603050405020304" pitchFamily="18" charset="0"/>
                <a:ea typeface="標楷體" panose="02010601000101010101" pitchFamily="2" charset="-120"/>
                <a:cs typeface="Times New Roman" panose="02020603050405020304" pitchFamily="18" charset="0"/>
              </a:rPr>
              <a:t>（下）</a:t>
            </a:r>
            <a:r>
              <a:rPr lang="zh-TW" altLang="zh-MO" sz="7200" dirty="0">
                <a:effectLst/>
              </a:rPr>
              <a:t> </a:t>
            </a:r>
            <a:endParaRPr kumimoji="1" lang="zh-MO" altLang="en-US" sz="7200" dirty="0"/>
          </a:p>
        </p:txBody>
      </p:sp>
      <p:sp>
        <p:nvSpPr>
          <p:cNvPr id="3" name="副標題 2">
            <a:extLst>
              <a:ext uri="{FF2B5EF4-FFF2-40B4-BE49-F238E27FC236}">
                <a16:creationId xmlns:a16="http://schemas.microsoft.com/office/drawing/2014/main" id="{496ED606-703C-B6D1-9F67-151D6CDD5EA6}"/>
              </a:ext>
            </a:extLst>
          </p:cNvPr>
          <p:cNvSpPr>
            <a:spLocks noGrp="1"/>
          </p:cNvSpPr>
          <p:nvPr>
            <p:ph type="subTitle" idx="1"/>
          </p:nvPr>
        </p:nvSpPr>
        <p:spPr>
          <a:xfrm>
            <a:off x="975360" y="4894268"/>
            <a:ext cx="6250985" cy="569873"/>
          </a:xfrm>
        </p:spPr>
        <p:txBody>
          <a:bodyPr>
            <a:normAutofit fontScale="85000" lnSpcReduction="20000"/>
          </a:bodyPr>
          <a:lstStyle/>
          <a:p>
            <a:pPr>
              <a:lnSpc>
                <a:spcPct val="140000"/>
              </a:lnSpc>
            </a:pPr>
            <a:r>
              <a:rPr kumimoji="1" lang="zh-MO" altLang="en-US" dirty="0"/>
              <a:t>高三級品德與公民</a:t>
            </a:r>
            <a:endParaRPr kumimoji="1" lang="en-US" altLang="zh-MO" dirty="0"/>
          </a:p>
          <a:p>
            <a:pPr>
              <a:lnSpc>
                <a:spcPct val="140000"/>
              </a:lnSpc>
            </a:pPr>
            <a:endParaRPr kumimoji="1" lang="zh-MO" altLang="en-US" sz="1700" dirty="0"/>
          </a:p>
        </p:txBody>
      </p:sp>
      <p:sp>
        <p:nvSpPr>
          <p:cNvPr id="58" name="Rectangle 52">
            <a:extLst>
              <a:ext uri="{FF2B5EF4-FFF2-40B4-BE49-F238E27FC236}">
                <a16:creationId xmlns:a16="http://schemas.microsoft.com/office/drawing/2014/main" id="{9294A07D-727F-432B-912F-DF0974DDE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425" y="5389963"/>
            <a:ext cx="6769707" cy="1645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247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019D44B-7592-665D-E6D8-B9DB61E2D4A0}"/>
              </a:ext>
            </a:extLst>
          </p:cNvPr>
          <p:cNvSpPr>
            <a:spLocks noGrp="1"/>
          </p:cNvSpPr>
          <p:nvPr>
            <p:ph type="title"/>
          </p:nvPr>
        </p:nvSpPr>
        <p:spPr/>
        <p:txBody>
          <a:bodyPr/>
          <a:lstStyle/>
          <a:p>
            <a:r>
              <a:rPr kumimoji="1" lang="zh-MO" altLang="en-US" dirty="0"/>
              <a:t>逃稅後的問題陸續有來</a:t>
            </a:r>
            <a:r>
              <a:rPr kumimoji="1" lang="en-US" altLang="zh-MO" dirty="0"/>
              <a:t>…</a:t>
            </a:r>
            <a:endParaRPr kumimoji="1" lang="zh-MO" altLang="en-US" dirty="0"/>
          </a:p>
        </p:txBody>
      </p:sp>
      <p:sp>
        <p:nvSpPr>
          <p:cNvPr id="3" name="內容版面配置區 2">
            <a:extLst>
              <a:ext uri="{FF2B5EF4-FFF2-40B4-BE49-F238E27FC236}">
                <a16:creationId xmlns:a16="http://schemas.microsoft.com/office/drawing/2014/main" id="{65D4A745-ECFF-B292-32EB-AAB4AB06B007}"/>
              </a:ext>
            </a:extLst>
          </p:cNvPr>
          <p:cNvSpPr>
            <a:spLocks noGrp="1"/>
          </p:cNvSpPr>
          <p:nvPr>
            <p:ph idx="1"/>
          </p:nvPr>
        </p:nvSpPr>
        <p:spPr/>
        <p:txBody>
          <a:bodyPr>
            <a:normAutofit/>
          </a:bodyPr>
          <a:lstStyle/>
          <a:p>
            <a:r>
              <a:rPr lang="zh-MO" altLang="en-US" sz="2800" b="0" i="0" u="none" strike="noStrike" dirty="0">
                <a:solidFill>
                  <a:srgbClr val="000000"/>
                </a:solidFill>
                <a:effectLst/>
                <a:latin typeface="PingFang SC" panose="020B0400000000000000" pitchFamily="34" charset="-122"/>
                <a:ea typeface="PingFang SC" panose="020B0400000000000000" pitchFamily="34" charset="-122"/>
              </a:rPr>
              <a:t>據陸媒「</a:t>
            </a:r>
            <a:r>
              <a:rPr lang="zh-MO" altLang="en-US" sz="2800" b="0" i="0" u="sng" dirty="0">
                <a:solidFill>
                  <a:srgbClr val="2E317C"/>
                </a:solidFill>
                <a:effectLst/>
                <a:latin typeface="PingFang SC" panose="020B0400000000000000" pitchFamily="34" charset="-122"/>
                <a:ea typeface="PingFang SC" panose="020B0400000000000000" pitchFamily="34" charset="-122"/>
                <a:hlinkClick r:id="rId2"/>
              </a:rPr>
              <a:t>網易</a:t>
            </a:r>
            <a:r>
              <a:rPr lang="zh-MO" altLang="en-US" sz="2800" b="0" i="0" u="none" strike="noStrike" dirty="0">
                <a:solidFill>
                  <a:srgbClr val="000000"/>
                </a:solidFill>
                <a:effectLst/>
                <a:latin typeface="PingFang SC" panose="020B0400000000000000" pitchFamily="34" charset="-122"/>
                <a:ea typeface="PingFang SC" panose="020B0400000000000000" pitchFamily="34" charset="-122"/>
              </a:rPr>
              <a:t>」報導，鄧倫</a:t>
            </a:r>
            <a:r>
              <a:rPr lang="en-US" altLang="zh-MO" sz="2800" b="0" i="0" u="none" strike="noStrike" dirty="0">
                <a:solidFill>
                  <a:srgbClr val="000000"/>
                </a:solidFill>
                <a:effectLst/>
                <a:latin typeface="PingFang SC" panose="020B0400000000000000" pitchFamily="34" charset="-122"/>
                <a:ea typeface="PingFang SC" panose="020B0400000000000000" pitchFamily="34" charset="-122"/>
              </a:rPr>
              <a:t>2</a:t>
            </a:r>
            <a:r>
              <a:rPr lang="en-US" altLang="zh-TW" sz="2800" b="0" i="0" u="none" strike="noStrike" dirty="0">
                <a:solidFill>
                  <a:srgbClr val="000000"/>
                </a:solidFill>
                <a:effectLst/>
                <a:latin typeface="PingFang SC" panose="020B0400000000000000" pitchFamily="34" charset="-122"/>
                <a:ea typeface="PingFang SC" panose="020B0400000000000000" pitchFamily="34" charset="-122"/>
              </a:rPr>
              <a:t>002</a:t>
            </a:r>
            <a:r>
              <a:rPr lang="zh-TW" altLang="en-US" sz="2800" b="0" i="0" u="none" strike="noStrike" dirty="0">
                <a:solidFill>
                  <a:srgbClr val="000000"/>
                </a:solidFill>
                <a:effectLst/>
                <a:latin typeface="PingFang SC" panose="020B0400000000000000" pitchFamily="34" charset="-122"/>
                <a:ea typeface="PingFang SC" panose="020B0400000000000000" pitchFamily="34" charset="-122"/>
              </a:rPr>
              <a:t>年</a:t>
            </a:r>
            <a:r>
              <a:rPr lang="en-US" altLang="zh-MO" sz="2800" b="0" i="0" u="none" strike="noStrike" dirty="0">
                <a:solidFill>
                  <a:srgbClr val="000000"/>
                </a:solidFill>
                <a:effectLst/>
                <a:latin typeface="PingFang SC" panose="020B0400000000000000" pitchFamily="34" charset="-122"/>
                <a:ea typeface="PingFang SC" panose="020B0400000000000000" pitchFamily="34" charset="-122"/>
              </a:rPr>
              <a:t>3</a:t>
            </a:r>
            <a:r>
              <a:rPr lang="zh-MO" altLang="en-US" sz="2800" b="0" i="0" u="none" strike="noStrike" dirty="0">
                <a:solidFill>
                  <a:srgbClr val="000000"/>
                </a:solidFill>
                <a:effectLst/>
                <a:latin typeface="PingFang SC" panose="020B0400000000000000" pitchFamily="34" charset="-122"/>
                <a:ea typeface="PingFang SC" panose="020B0400000000000000" pitchFamily="34" charset="-122"/>
              </a:rPr>
              <a:t>月</a:t>
            </a:r>
            <a:r>
              <a:rPr lang="en-US" altLang="zh-MO" sz="2800" b="0" i="0" u="none" strike="noStrike" dirty="0">
                <a:solidFill>
                  <a:srgbClr val="000000"/>
                </a:solidFill>
                <a:effectLst/>
                <a:latin typeface="PingFang SC" panose="020B0400000000000000" pitchFamily="34" charset="-122"/>
                <a:ea typeface="PingFang SC" panose="020B0400000000000000" pitchFamily="34" charset="-122"/>
              </a:rPr>
              <a:t>15</a:t>
            </a:r>
            <a:r>
              <a:rPr lang="zh-MO" altLang="en-US" sz="2800" b="0" i="0" u="none" strike="noStrike" dirty="0">
                <a:solidFill>
                  <a:srgbClr val="000000"/>
                </a:solidFill>
                <a:effectLst/>
                <a:latin typeface="PingFang SC" panose="020B0400000000000000" pitchFamily="34" charset="-122"/>
                <a:ea typeface="PingFang SC" panose="020B0400000000000000" pitchFamily="34" charset="-122"/>
              </a:rPr>
              <a:t>日遭通報罰款上億後旋即遭封殺。</a:t>
            </a:r>
            <a:r>
              <a:rPr lang="en-US" altLang="zh-MO" sz="2800" b="0" i="0" u="none" strike="noStrike" dirty="0">
                <a:solidFill>
                  <a:srgbClr val="000000"/>
                </a:solidFill>
                <a:effectLst/>
                <a:latin typeface="PingFang SC" panose="020B0400000000000000" pitchFamily="34" charset="-122"/>
                <a:ea typeface="PingFang SC" panose="020B0400000000000000" pitchFamily="34" charset="-122"/>
              </a:rPr>
              <a:t>3</a:t>
            </a:r>
            <a:r>
              <a:rPr lang="zh-MO" altLang="en-US" sz="2800" b="0" i="0" u="none" strike="noStrike" dirty="0">
                <a:solidFill>
                  <a:srgbClr val="000000"/>
                </a:solidFill>
                <a:effectLst/>
                <a:latin typeface="PingFang SC" panose="020B0400000000000000" pitchFamily="34" charset="-122"/>
                <a:ea typeface="PingFang SC" panose="020B0400000000000000" pitchFamily="34" charset="-122"/>
              </a:rPr>
              <a:t>月</a:t>
            </a:r>
            <a:r>
              <a:rPr lang="en-US" altLang="zh-MO" sz="2800" b="0" i="0" u="none" strike="noStrike" dirty="0">
                <a:solidFill>
                  <a:srgbClr val="000000"/>
                </a:solidFill>
                <a:effectLst/>
                <a:latin typeface="PingFang SC" panose="020B0400000000000000" pitchFamily="34" charset="-122"/>
                <a:ea typeface="PingFang SC" panose="020B0400000000000000" pitchFamily="34" charset="-122"/>
              </a:rPr>
              <a:t>29</a:t>
            </a:r>
            <a:r>
              <a:rPr lang="zh-MO" altLang="en-US" sz="2800" b="0" i="0" u="none" strike="noStrike" dirty="0">
                <a:solidFill>
                  <a:srgbClr val="000000"/>
                </a:solidFill>
                <a:effectLst/>
                <a:latin typeface="PingFang SC" panose="020B0400000000000000" pitchFamily="34" charset="-122"/>
                <a:ea typeface="PingFang SC" panose="020B0400000000000000" pitchFamily="34" charset="-122"/>
              </a:rPr>
              <a:t>日又接到首張民事起訴狀，他被合作過的品牌方起訴要求退還</a:t>
            </a:r>
            <a:r>
              <a:rPr lang="en-US" altLang="zh-MO" sz="2800" b="0" i="0" u="none" strike="noStrike" dirty="0">
                <a:solidFill>
                  <a:srgbClr val="000000"/>
                </a:solidFill>
                <a:effectLst/>
                <a:latin typeface="PingFang SC" panose="020B0400000000000000" pitchFamily="34" charset="-122"/>
                <a:ea typeface="PingFang SC" panose="020B0400000000000000" pitchFamily="34" charset="-122"/>
              </a:rPr>
              <a:t>1,280</a:t>
            </a:r>
            <a:r>
              <a:rPr lang="zh-MO" altLang="en-US" sz="2800" b="0" i="0" u="none" strike="noStrike" dirty="0">
                <a:solidFill>
                  <a:srgbClr val="000000"/>
                </a:solidFill>
                <a:effectLst/>
                <a:latin typeface="PingFang SC" panose="020B0400000000000000" pitchFamily="34" charset="-122"/>
                <a:ea typeface="PingFang SC" panose="020B0400000000000000" pitchFamily="34" charset="-122"/>
              </a:rPr>
              <a:t>萬元代言費，並支付違約金</a:t>
            </a:r>
            <a:r>
              <a:rPr lang="en-US" altLang="zh-MO" sz="2800" b="0" i="0" u="none" strike="noStrike" dirty="0">
                <a:solidFill>
                  <a:srgbClr val="000000"/>
                </a:solidFill>
                <a:effectLst/>
                <a:latin typeface="PingFang SC" panose="020B0400000000000000" pitchFamily="34" charset="-122"/>
                <a:ea typeface="PingFang SC" panose="020B0400000000000000" pitchFamily="34" charset="-122"/>
              </a:rPr>
              <a:t>480</a:t>
            </a:r>
            <a:r>
              <a:rPr lang="zh-MO" altLang="en-US" sz="2800" b="0" i="0" u="none" strike="noStrike" dirty="0">
                <a:solidFill>
                  <a:srgbClr val="000000"/>
                </a:solidFill>
                <a:effectLst/>
                <a:latin typeface="PingFang SC" panose="020B0400000000000000" pitchFamily="34" charset="-122"/>
                <a:ea typeface="PingFang SC" panose="020B0400000000000000" pitchFamily="34" charset="-122"/>
              </a:rPr>
              <a:t>萬元以及</a:t>
            </a:r>
            <a:r>
              <a:rPr lang="en-US" altLang="zh-MO" sz="2800" b="0" i="0" u="none" strike="noStrike" dirty="0">
                <a:solidFill>
                  <a:srgbClr val="000000"/>
                </a:solidFill>
                <a:effectLst/>
                <a:latin typeface="PingFang SC" panose="020B0400000000000000" pitchFamily="34" charset="-122"/>
                <a:ea typeface="PingFang SC" panose="020B0400000000000000" pitchFamily="34" charset="-122"/>
              </a:rPr>
              <a:t>53.7</a:t>
            </a:r>
            <a:r>
              <a:rPr lang="zh-MO" altLang="en-US" sz="2800" b="0" i="0" u="none" strike="noStrike" dirty="0">
                <a:solidFill>
                  <a:srgbClr val="000000"/>
                </a:solidFill>
                <a:effectLst/>
                <a:latin typeface="PingFang SC" panose="020B0400000000000000" pitchFamily="34" charset="-122"/>
                <a:ea typeface="PingFang SC" panose="020B0400000000000000" pitchFamily="34" charset="-122"/>
              </a:rPr>
              <a:t>萬元的經濟損失、訴訟費、律師費等。</a:t>
            </a:r>
            <a:endParaRPr kumimoji="1" lang="zh-MO" altLang="en-US" sz="2800" dirty="0"/>
          </a:p>
        </p:txBody>
      </p:sp>
    </p:spTree>
    <p:extLst>
      <p:ext uri="{BB962C8B-B14F-4D97-AF65-F5344CB8AC3E}">
        <p14:creationId xmlns:p14="http://schemas.microsoft.com/office/powerpoint/2010/main" val="2333738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F97AB8A-0A59-E9E4-7DB3-C1E4655308B1}"/>
              </a:ext>
            </a:extLst>
          </p:cNvPr>
          <p:cNvSpPr>
            <a:spLocks noGrp="1"/>
          </p:cNvSpPr>
          <p:nvPr>
            <p:ph type="title"/>
          </p:nvPr>
        </p:nvSpPr>
        <p:spPr/>
        <p:txBody>
          <a:bodyPr/>
          <a:lstStyle/>
          <a:p>
            <a:r>
              <a:rPr kumimoji="1" lang="zh-MO" altLang="en-US" dirty="0"/>
              <a:t>情境討論</a:t>
            </a:r>
          </a:p>
        </p:txBody>
      </p:sp>
      <p:sp>
        <p:nvSpPr>
          <p:cNvPr id="3" name="內容版面配置區 2">
            <a:extLst>
              <a:ext uri="{FF2B5EF4-FFF2-40B4-BE49-F238E27FC236}">
                <a16:creationId xmlns:a16="http://schemas.microsoft.com/office/drawing/2014/main" id="{3BFFB7CC-1657-0555-2C69-6B8D52337D46}"/>
              </a:ext>
            </a:extLst>
          </p:cNvPr>
          <p:cNvSpPr>
            <a:spLocks noGrp="1"/>
          </p:cNvSpPr>
          <p:nvPr>
            <p:ph idx="1"/>
          </p:nvPr>
        </p:nvSpPr>
        <p:spPr/>
        <p:txBody>
          <a:bodyPr>
            <a:noAutofit/>
          </a:bodyPr>
          <a:lstStyle/>
          <a:p>
            <a:r>
              <a:rPr kumimoji="1" lang="zh-MO" altLang="en-US" sz="2800" dirty="0"/>
              <a:t>澳門居民</a:t>
            </a:r>
            <a:r>
              <a:rPr kumimoji="1" lang="zh-MO" altLang="en-US" sz="2800" dirty="0">
                <a:highlight>
                  <a:srgbClr val="FFFF00"/>
                </a:highlight>
              </a:rPr>
              <a:t>陳先生</a:t>
            </a:r>
            <a:r>
              <a:rPr kumimoji="1" lang="zh-MO" altLang="en-US" sz="2800" dirty="0"/>
              <a:t>有一套澳門物業，準備以港幣</a:t>
            </a:r>
            <a:r>
              <a:rPr kumimoji="1" lang="en-US" altLang="zh-MO" sz="2800" dirty="0"/>
              <a:t>3</a:t>
            </a:r>
            <a:r>
              <a:rPr kumimoji="1" lang="en-US" altLang="zh-TW" sz="2800" dirty="0"/>
              <a:t>50</a:t>
            </a:r>
            <a:r>
              <a:rPr kumimoji="1" lang="zh-TW" altLang="en-US" sz="2800" dirty="0"/>
              <a:t>萬出售，買家為非澳門居民</a:t>
            </a:r>
            <a:r>
              <a:rPr kumimoji="1" lang="zh-TW" altLang="en-US" sz="2800" dirty="0">
                <a:highlight>
                  <a:srgbClr val="00FF00"/>
                </a:highlight>
              </a:rPr>
              <a:t>黃先生</a:t>
            </a:r>
            <a:r>
              <a:rPr kumimoji="1" lang="zh-TW" altLang="en-US" sz="2800" dirty="0"/>
              <a:t>，由於非澳門居民</a:t>
            </a:r>
            <a:r>
              <a:rPr kumimoji="1" lang="zh-TW" altLang="en-US" sz="2800" dirty="0">
                <a:highlight>
                  <a:srgbClr val="00FF00"/>
                </a:highlight>
              </a:rPr>
              <a:t>黃先生</a:t>
            </a:r>
            <a:r>
              <a:rPr kumimoji="1" lang="zh-TW" altLang="en-US" sz="2800" dirty="0"/>
              <a:t>需繳交</a:t>
            </a:r>
            <a:r>
              <a:rPr kumimoji="1" lang="en-US" altLang="zh-TW" sz="2800" dirty="0"/>
              <a:t>10</a:t>
            </a:r>
            <a:r>
              <a:rPr kumimoji="1" lang="zh-TW" altLang="en-US" sz="2800" dirty="0"/>
              <a:t>％的特別印花稅，他與地產中介聯繫，希望簽買賣合同時把物業的價格改為澳門幣</a:t>
            </a:r>
            <a:r>
              <a:rPr kumimoji="1" lang="en-US" altLang="zh-TW" sz="2800" dirty="0"/>
              <a:t>300</a:t>
            </a:r>
            <a:r>
              <a:rPr kumimoji="1" lang="zh-TW" altLang="en-US" sz="2800" dirty="0"/>
              <a:t>萬元，另外的</a:t>
            </a:r>
            <a:r>
              <a:rPr kumimoji="1" lang="en-US" altLang="zh-TW" sz="2800" dirty="0"/>
              <a:t>50</a:t>
            </a:r>
            <a:r>
              <a:rPr kumimoji="1" lang="zh-TW" altLang="en-US" sz="2800" dirty="0"/>
              <a:t>萬元私人轉賬給賣家</a:t>
            </a:r>
            <a:r>
              <a:rPr kumimoji="1" lang="zh-TW" altLang="en-US" sz="2800" dirty="0">
                <a:highlight>
                  <a:srgbClr val="FFFF00"/>
                </a:highlight>
              </a:rPr>
              <a:t>陳先生</a:t>
            </a:r>
            <a:r>
              <a:rPr kumimoji="1" lang="zh-TW" altLang="en-US" sz="2800" dirty="0"/>
              <a:t>，這樣</a:t>
            </a:r>
            <a:r>
              <a:rPr kumimoji="1" lang="zh-TW" altLang="en-US" sz="2800" dirty="0">
                <a:highlight>
                  <a:srgbClr val="00FF00"/>
                </a:highlight>
              </a:rPr>
              <a:t>黃先生</a:t>
            </a:r>
            <a:r>
              <a:rPr kumimoji="1" lang="zh-TW" altLang="en-US" sz="2800" dirty="0"/>
              <a:t>便可少交</a:t>
            </a:r>
            <a:r>
              <a:rPr kumimoji="1" lang="en-US" altLang="zh-TW" sz="2800" dirty="0"/>
              <a:t>5</a:t>
            </a:r>
            <a:r>
              <a:rPr kumimoji="1" lang="zh-TW" altLang="en-US" sz="2800" dirty="0"/>
              <a:t>萬元的印花稅，地產中介對賣家</a:t>
            </a:r>
            <a:r>
              <a:rPr kumimoji="1" lang="zh-TW" altLang="en-US" sz="2800" dirty="0">
                <a:highlight>
                  <a:srgbClr val="FFFF00"/>
                </a:highlight>
              </a:rPr>
              <a:t>陳先生</a:t>
            </a:r>
            <a:r>
              <a:rPr kumimoji="1" lang="zh-TW" altLang="en-US" sz="2800" dirty="0"/>
              <a:t>說這是很慣常的做法，請</a:t>
            </a:r>
            <a:r>
              <a:rPr kumimoji="1" lang="zh-TW" altLang="en-US" sz="2800" dirty="0">
                <a:highlight>
                  <a:srgbClr val="FFFF00"/>
                </a:highlight>
              </a:rPr>
              <a:t>陳先生</a:t>
            </a:r>
            <a:r>
              <a:rPr kumimoji="1" lang="zh-TW" altLang="en-US" sz="2800" dirty="0"/>
              <a:t>幫幫忙。</a:t>
            </a:r>
            <a:endParaRPr kumimoji="1" lang="zh-MO" altLang="en-US" sz="2800" dirty="0"/>
          </a:p>
        </p:txBody>
      </p:sp>
    </p:spTree>
    <p:extLst>
      <p:ext uri="{BB962C8B-B14F-4D97-AF65-F5344CB8AC3E}">
        <p14:creationId xmlns:p14="http://schemas.microsoft.com/office/powerpoint/2010/main" val="1958784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7E6948-76DE-C3C3-7800-10980A051A63}"/>
              </a:ext>
            </a:extLst>
          </p:cNvPr>
          <p:cNvSpPr>
            <a:spLocks noGrp="1"/>
          </p:cNvSpPr>
          <p:nvPr>
            <p:ph type="title"/>
          </p:nvPr>
        </p:nvSpPr>
        <p:spPr/>
        <p:txBody>
          <a:bodyPr/>
          <a:lstStyle/>
          <a:p>
            <a:r>
              <a:rPr kumimoji="1" lang="zh-MO" altLang="en-US" dirty="0"/>
              <a:t>角色扮演</a:t>
            </a:r>
          </a:p>
        </p:txBody>
      </p:sp>
      <p:sp>
        <p:nvSpPr>
          <p:cNvPr id="3" name="內容版面配置區 2">
            <a:extLst>
              <a:ext uri="{FF2B5EF4-FFF2-40B4-BE49-F238E27FC236}">
                <a16:creationId xmlns:a16="http://schemas.microsoft.com/office/drawing/2014/main" id="{4C2A98B4-06AE-58D3-8699-D0A0CA7055B8}"/>
              </a:ext>
            </a:extLst>
          </p:cNvPr>
          <p:cNvSpPr>
            <a:spLocks noGrp="1"/>
          </p:cNvSpPr>
          <p:nvPr>
            <p:ph idx="1"/>
          </p:nvPr>
        </p:nvSpPr>
        <p:spPr/>
        <p:txBody>
          <a:bodyPr>
            <a:normAutofit/>
          </a:bodyPr>
          <a:lstStyle/>
          <a:p>
            <a:r>
              <a:rPr kumimoji="1" lang="zh-MO" altLang="en-US" sz="2400" dirty="0"/>
              <a:t>請同學以</a:t>
            </a:r>
            <a:r>
              <a:rPr kumimoji="1" lang="en-US" altLang="zh-MO" sz="2400" dirty="0"/>
              <a:t>3</a:t>
            </a:r>
            <a:r>
              <a:rPr kumimoji="1" lang="zh-MO" altLang="en-US" sz="2400" dirty="0"/>
              <a:t>人一組，分別扮演賣家陳先生，買家黃先生及地產中介，扮演他們三人的對話。</a:t>
            </a:r>
            <a:endParaRPr kumimoji="1" lang="en-US" altLang="zh-MO" sz="2400" dirty="0"/>
          </a:p>
          <a:p>
            <a:pPr marL="283210"/>
            <a:r>
              <a:rPr kumimoji="1" lang="zh-TW" altLang="zh-MO" sz="2400" dirty="0"/>
              <a:t>每小組抽球：</a:t>
            </a:r>
          </a:p>
          <a:p>
            <a:pPr marL="283210"/>
            <a:r>
              <a:rPr kumimoji="1" lang="zh-TW" altLang="zh-MO" sz="2400" dirty="0"/>
              <a:t>紅球代表要</a:t>
            </a:r>
            <a:r>
              <a:rPr kumimoji="1" lang="zh-TW" altLang="en-US" sz="2400" dirty="0"/>
              <a:t>演出</a:t>
            </a:r>
            <a:r>
              <a:rPr kumimoji="1" lang="zh-TW" altLang="zh-MO" sz="2400" dirty="0"/>
              <a:t>劇情為：陳先生答應地產中介的要求。</a:t>
            </a:r>
          </a:p>
          <a:p>
            <a:pPr marL="283210"/>
            <a:r>
              <a:rPr kumimoji="1" lang="zh-TW" altLang="zh-MO" sz="2400" dirty="0"/>
              <a:t>白球代表要</a:t>
            </a:r>
            <a:r>
              <a:rPr kumimoji="1" lang="zh-TW" altLang="en-US" sz="2400" dirty="0"/>
              <a:t>演出</a:t>
            </a:r>
            <a:r>
              <a:rPr kumimoji="1" lang="zh-TW" altLang="zh-MO" sz="2400" dirty="0"/>
              <a:t>劇情為：陳先生拒絕地產中介的要求。</a:t>
            </a:r>
          </a:p>
          <a:p>
            <a:endParaRPr kumimoji="1" lang="en-US" altLang="zh-MO" sz="2400" dirty="0"/>
          </a:p>
          <a:p>
            <a:endParaRPr kumimoji="1" lang="zh-MO" altLang="en-US" sz="2400" dirty="0"/>
          </a:p>
        </p:txBody>
      </p:sp>
    </p:spTree>
    <p:extLst>
      <p:ext uri="{BB962C8B-B14F-4D97-AF65-F5344CB8AC3E}">
        <p14:creationId xmlns:p14="http://schemas.microsoft.com/office/powerpoint/2010/main" val="4028963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013A735-1749-953D-8648-06EC1426E524}"/>
              </a:ext>
            </a:extLst>
          </p:cNvPr>
          <p:cNvSpPr>
            <a:spLocks noGrp="1"/>
          </p:cNvSpPr>
          <p:nvPr>
            <p:ph type="title"/>
          </p:nvPr>
        </p:nvSpPr>
        <p:spPr/>
        <p:txBody>
          <a:bodyPr/>
          <a:lstStyle/>
          <a:p>
            <a:r>
              <a:rPr kumimoji="1" lang="zh-MO" altLang="en-US" dirty="0"/>
              <a:t>角色心態分享</a:t>
            </a:r>
          </a:p>
        </p:txBody>
      </p:sp>
      <p:sp>
        <p:nvSpPr>
          <p:cNvPr id="3" name="內容版面配置區 2">
            <a:extLst>
              <a:ext uri="{FF2B5EF4-FFF2-40B4-BE49-F238E27FC236}">
                <a16:creationId xmlns:a16="http://schemas.microsoft.com/office/drawing/2014/main" id="{7B85AD93-8012-3007-0ABE-9DD560EB2E73}"/>
              </a:ext>
            </a:extLst>
          </p:cNvPr>
          <p:cNvSpPr>
            <a:spLocks noGrp="1"/>
          </p:cNvSpPr>
          <p:nvPr>
            <p:ph idx="1"/>
          </p:nvPr>
        </p:nvSpPr>
        <p:spPr/>
        <p:txBody>
          <a:bodyPr>
            <a:normAutofit/>
          </a:bodyPr>
          <a:lstStyle/>
          <a:p>
            <a:r>
              <a:rPr lang="zh-TW" altLang="zh-MO" sz="3600" dirty="0">
                <a:effectLst/>
                <a:latin typeface="Times New Roman" panose="02020603050405020304" pitchFamily="18" charset="0"/>
                <a:ea typeface="標楷體" panose="02010601000101010101" pitchFamily="2" charset="-120"/>
                <a:cs typeface="Times New Roman" panose="02020603050405020304" pitchFamily="18" charset="0"/>
              </a:rPr>
              <a:t>演出後，每組</a:t>
            </a:r>
            <a:r>
              <a:rPr lang="en-US" altLang="zh-MO" sz="3600" dirty="0">
                <a:effectLst/>
                <a:latin typeface="Times New Roman" panose="02020603050405020304" pitchFamily="18" charset="0"/>
                <a:ea typeface="標楷體" panose="02010601000101010101" pitchFamily="2" charset="-120"/>
              </a:rPr>
              <a:t>3</a:t>
            </a:r>
            <a:r>
              <a:rPr lang="zh-TW" altLang="zh-MO" sz="3600" dirty="0">
                <a:effectLst/>
                <a:latin typeface="Times New Roman" panose="02020603050405020304" pitchFamily="18" charset="0"/>
                <a:ea typeface="標楷體" panose="02010601000101010101" pitchFamily="2" charset="-120"/>
                <a:cs typeface="Times New Roman" panose="02020603050405020304" pitchFamily="18" charset="0"/>
              </a:rPr>
              <a:t>位組員講述一下自己角色的內心心態及其他感受。</a:t>
            </a:r>
            <a:endParaRPr lang="en-US" altLang="zh-TW" sz="3600" dirty="0">
              <a:effectLst/>
              <a:latin typeface="Times New Roman" panose="02020603050405020304" pitchFamily="18" charset="0"/>
              <a:ea typeface="標楷體" panose="02010601000101010101" pitchFamily="2" charset="-120"/>
              <a:cs typeface="Times New Roman" panose="02020603050405020304" pitchFamily="18" charset="0"/>
            </a:endParaRPr>
          </a:p>
          <a:p>
            <a:r>
              <a:rPr lang="zh-TW" altLang="en-US" sz="3600" dirty="0">
                <a:effectLst/>
                <a:latin typeface="Times New Roman" panose="02020603050405020304" pitchFamily="18" charset="0"/>
                <a:ea typeface="標楷體" panose="02010601000101010101" pitchFamily="2" charset="-120"/>
                <a:cs typeface="Times New Roman" panose="02020603050405020304" pitchFamily="18" charset="0"/>
              </a:rPr>
              <a:t>考慮兩種做法可能面臨的後果！</a:t>
            </a:r>
            <a:r>
              <a:rPr lang="zh-TW" altLang="zh-MO" sz="3600" dirty="0">
                <a:effectLst/>
              </a:rPr>
              <a:t> </a:t>
            </a:r>
            <a:endParaRPr kumimoji="1" lang="zh-MO" altLang="en-US" sz="3600" dirty="0"/>
          </a:p>
        </p:txBody>
      </p:sp>
    </p:spTree>
    <p:extLst>
      <p:ext uri="{BB962C8B-B14F-4D97-AF65-F5344CB8AC3E}">
        <p14:creationId xmlns:p14="http://schemas.microsoft.com/office/powerpoint/2010/main" val="3262733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E167697-45E9-955D-FD44-8D5C4A79FF98}"/>
              </a:ext>
            </a:extLst>
          </p:cNvPr>
          <p:cNvSpPr>
            <a:spLocks noGrp="1"/>
          </p:cNvSpPr>
          <p:nvPr>
            <p:ph type="title"/>
          </p:nvPr>
        </p:nvSpPr>
        <p:spPr/>
        <p:txBody>
          <a:bodyPr/>
          <a:lstStyle/>
          <a:p>
            <a:r>
              <a:rPr kumimoji="1" lang="zh-MO" altLang="en-US" dirty="0"/>
              <a:t>總結</a:t>
            </a:r>
          </a:p>
        </p:txBody>
      </p:sp>
      <p:sp>
        <p:nvSpPr>
          <p:cNvPr id="3" name="內容版面配置區 2">
            <a:extLst>
              <a:ext uri="{FF2B5EF4-FFF2-40B4-BE49-F238E27FC236}">
                <a16:creationId xmlns:a16="http://schemas.microsoft.com/office/drawing/2014/main" id="{ED9BE618-F866-8734-C1C3-643833555931}"/>
              </a:ext>
            </a:extLst>
          </p:cNvPr>
          <p:cNvSpPr>
            <a:spLocks noGrp="1"/>
          </p:cNvSpPr>
          <p:nvPr>
            <p:ph idx="1"/>
          </p:nvPr>
        </p:nvSpPr>
        <p:spPr/>
        <p:txBody>
          <a:bodyPr>
            <a:normAutofit fontScale="55000" lnSpcReduction="20000"/>
          </a:bodyPr>
          <a:lstStyle/>
          <a:p>
            <a:r>
              <a:rPr lang="en-US" altLang="zh-MO" sz="4600" dirty="0">
                <a:latin typeface="Times New Roman" panose="02020603050405020304" pitchFamily="18" charset="0"/>
                <a:ea typeface="標楷體" panose="02010601000101010101" pitchFamily="2" charset="-120"/>
              </a:rPr>
              <a:t>1.</a:t>
            </a:r>
            <a:r>
              <a:rPr lang="zh-MO" altLang="en-US" sz="4600" dirty="0">
                <a:latin typeface="Times New Roman" panose="02020603050405020304" pitchFamily="18" charset="0"/>
                <a:ea typeface="標楷體" panose="02010601000101010101" pitchFamily="2" charset="-120"/>
              </a:rPr>
              <a:t>稅收對國家極其重要，是一切公共開支的重要來源，直接影響國家政策、公民福利；</a:t>
            </a:r>
            <a:endParaRPr lang="en-US" altLang="zh-MO" sz="4600" dirty="0">
              <a:latin typeface="Times New Roman" panose="02020603050405020304" pitchFamily="18" charset="0"/>
              <a:ea typeface="標楷體" panose="02010601000101010101" pitchFamily="2" charset="-120"/>
            </a:endParaRPr>
          </a:p>
          <a:p>
            <a:r>
              <a:rPr lang="en-US" altLang="zh-MO" sz="4600" dirty="0">
                <a:latin typeface="Times New Roman" panose="02020603050405020304" pitchFamily="18" charset="0"/>
                <a:ea typeface="標楷體" panose="02010601000101010101" pitchFamily="2" charset="-120"/>
              </a:rPr>
              <a:t>2.</a:t>
            </a:r>
            <a:r>
              <a:rPr lang="zh-MO" altLang="en-US" sz="4600" dirty="0">
                <a:latin typeface="Times New Roman" panose="02020603050405020304" pitchFamily="18" charset="0"/>
                <a:ea typeface="標楷體" panose="02010601000101010101" pitchFamily="2" charset="-120"/>
              </a:rPr>
              <a:t>納稅是每個澳門市民的義務；</a:t>
            </a:r>
            <a:endParaRPr lang="en-US" altLang="zh-MO" sz="4600" dirty="0">
              <a:latin typeface="Times New Roman" panose="02020603050405020304" pitchFamily="18" charset="0"/>
              <a:ea typeface="標楷體" panose="02010601000101010101" pitchFamily="2" charset="-120"/>
            </a:endParaRPr>
          </a:p>
          <a:p>
            <a:r>
              <a:rPr lang="en-US" altLang="zh-MO" sz="4600" dirty="0">
                <a:latin typeface="Times New Roman" panose="02020603050405020304" pitchFamily="18" charset="0"/>
                <a:ea typeface="標楷體" panose="02010601000101010101" pitchFamily="2" charset="-120"/>
              </a:rPr>
              <a:t>3.</a:t>
            </a:r>
            <a:r>
              <a:rPr lang="zh-MO" altLang="en-US" sz="4600" dirty="0">
                <a:latin typeface="Times New Roman" panose="02020603050405020304" pitchFamily="18" charset="0"/>
                <a:ea typeface="標楷體" panose="02010601000101010101" pitchFamily="2" charset="-120"/>
              </a:rPr>
              <a:t>逃稅一經發現，將被罰款甚至被判監禁，並對個人聲譽造成重大影響；</a:t>
            </a:r>
            <a:endParaRPr lang="en-US" altLang="zh-MO" sz="4600" dirty="0">
              <a:latin typeface="Times New Roman" panose="02020603050405020304" pitchFamily="18" charset="0"/>
              <a:ea typeface="標楷體" panose="02010601000101010101" pitchFamily="2" charset="-120"/>
            </a:endParaRPr>
          </a:p>
          <a:p>
            <a:r>
              <a:rPr lang="en-US" altLang="zh-TW" sz="4600" dirty="0">
                <a:latin typeface="Times New Roman" panose="02020603050405020304" pitchFamily="18" charset="0"/>
                <a:ea typeface="標楷體" panose="02010601000101010101" pitchFamily="2" charset="-120"/>
              </a:rPr>
              <a:t>4</a:t>
            </a:r>
            <a:r>
              <a:rPr lang="en-US" altLang="zh-MO" sz="4600" dirty="0">
                <a:latin typeface="Times New Roman" panose="02020603050405020304" pitchFamily="18" charset="0"/>
                <a:ea typeface="標楷體" panose="02010601000101010101" pitchFamily="2" charset="-120"/>
              </a:rPr>
              <a:t>.</a:t>
            </a:r>
            <a:r>
              <a:rPr lang="zh-MO" altLang="en-US" sz="4600" dirty="0">
                <a:latin typeface="Times New Roman" panose="02020603050405020304" pitchFamily="18" charset="0"/>
                <a:ea typeface="標楷體" panose="02010601000101010101" pitchFamily="2" charset="-120"/>
              </a:rPr>
              <a:t>誠信是每個人立身處世的根本，讓我們共同努力，創設一個誠信的社會</a:t>
            </a:r>
            <a:r>
              <a:rPr lang="zh-MO" altLang="en-US" sz="3600" dirty="0">
                <a:latin typeface="Times New Roman" panose="02020603050405020304" pitchFamily="18" charset="0"/>
                <a:ea typeface="標楷體" panose="02010601000101010101" pitchFamily="2" charset="-120"/>
              </a:rPr>
              <a:t>。</a:t>
            </a:r>
            <a:endParaRPr lang="en-US" altLang="zh-MO" sz="3600" dirty="0">
              <a:latin typeface="Times New Roman" panose="02020603050405020304" pitchFamily="18" charset="0"/>
              <a:ea typeface="標楷體" panose="02010601000101010101" pitchFamily="2" charset="-120"/>
            </a:endParaRPr>
          </a:p>
          <a:p>
            <a:endParaRPr kumimoji="1" lang="zh-MO" altLang="en-US" dirty="0"/>
          </a:p>
        </p:txBody>
      </p:sp>
    </p:spTree>
    <p:extLst>
      <p:ext uri="{BB962C8B-B14F-4D97-AF65-F5344CB8AC3E}">
        <p14:creationId xmlns:p14="http://schemas.microsoft.com/office/powerpoint/2010/main" val="4138303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889F71D-1847-75DF-E310-9B2EF662540D}"/>
              </a:ext>
            </a:extLst>
          </p:cNvPr>
          <p:cNvSpPr>
            <a:spLocks noGrp="1"/>
          </p:cNvSpPr>
          <p:nvPr>
            <p:ph type="title"/>
          </p:nvPr>
        </p:nvSpPr>
        <p:spPr/>
        <p:txBody>
          <a:bodyPr/>
          <a:lstStyle/>
          <a:p>
            <a:r>
              <a:rPr kumimoji="1" lang="zh-MO" altLang="en-US" dirty="0"/>
              <a:t>延伸思考</a:t>
            </a:r>
          </a:p>
        </p:txBody>
      </p:sp>
      <p:sp>
        <p:nvSpPr>
          <p:cNvPr id="3" name="內容版面配置區 2">
            <a:extLst>
              <a:ext uri="{FF2B5EF4-FFF2-40B4-BE49-F238E27FC236}">
                <a16:creationId xmlns:a16="http://schemas.microsoft.com/office/drawing/2014/main" id="{AA4AC857-80DB-95BF-DF9E-664B42AFB301}"/>
              </a:ext>
            </a:extLst>
          </p:cNvPr>
          <p:cNvSpPr>
            <a:spLocks noGrp="1"/>
          </p:cNvSpPr>
          <p:nvPr>
            <p:ph idx="1"/>
          </p:nvPr>
        </p:nvSpPr>
        <p:spPr/>
        <p:txBody>
          <a:bodyPr>
            <a:normAutofit/>
          </a:bodyPr>
          <a:lstStyle/>
          <a:p>
            <a:r>
              <a:rPr lang="en-US" altLang="zh-MO" sz="3600" dirty="0">
                <a:effectLst/>
                <a:latin typeface="Times New Roman" panose="02020603050405020304" pitchFamily="18" charset="0"/>
                <a:ea typeface="標楷體" panose="02010601000101010101" pitchFamily="2" charset="-120"/>
              </a:rPr>
              <a:t>1.</a:t>
            </a:r>
            <a:r>
              <a:rPr lang="zh-TW" altLang="zh-MO" sz="3600" dirty="0">
                <a:effectLst/>
                <a:latin typeface="Times New Roman" panose="02020603050405020304" pitchFamily="18" charset="0"/>
                <a:ea typeface="標楷體" panose="02010601000101010101" pitchFamily="2" charset="-120"/>
              </a:rPr>
              <a:t>澳門博彩稅之相關法例有哪些地方需修改？如何修改？</a:t>
            </a:r>
            <a:endParaRPr lang="zh-TW" altLang="zh-MO" sz="3600" dirty="0">
              <a:effectLst/>
              <a:latin typeface="Times New Roman" panose="02020603050405020304" pitchFamily="18" charset="0"/>
              <a:ea typeface="新細明體" panose="02020500000000000000" pitchFamily="18" charset="-120"/>
            </a:endParaRPr>
          </a:p>
          <a:p>
            <a:r>
              <a:rPr lang="en-US" altLang="zh-MO" sz="3600" dirty="0">
                <a:effectLst/>
                <a:latin typeface="Times New Roman" panose="02020603050405020304" pitchFamily="18" charset="0"/>
                <a:ea typeface="標楷體" panose="02010601000101010101" pitchFamily="2" charset="-120"/>
              </a:rPr>
              <a:t>2.</a:t>
            </a:r>
            <a:r>
              <a:rPr lang="zh-TW" altLang="zh-MO" sz="3600" dirty="0">
                <a:effectLst/>
                <a:latin typeface="Times New Roman" panose="02020603050405020304" pitchFamily="18" charset="0"/>
                <a:ea typeface="標楷體" panose="02010601000101010101" pitchFamily="2" charset="-120"/>
              </a:rPr>
              <a:t>澳門政府可加徵什麼稅？</a:t>
            </a:r>
            <a:endParaRPr lang="zh-TW" altLang="zh-MO" sz="3600" dirty="0">
              <a:effectLst/>
              <a:latin typeface="Times New Roman" panose="02020603050405020304" pitchFamily="18" charset="0"/>
              <a:ea typeface="新細明體" panose="02020500000000000000" pitchFamily="18" charset="-120"/>
            </a:endParaRPr>
          </a:p>
          <a:p>
            <a:r>
              <a:rPr lang="en-US" altLang="zh-MO" sz="3600" dirty="0">
                <a:effectLst/>
                <a:latin typeface="Times New Roman" panose="02020603050405020304" pitchFamily="18" charset="0"/>
                <a:ea typeface="標楷體" panose="02010601000101010101" pitchFamily="2" charset="-120"/>
              </a:rPr>
              <a:t>3.</a:t>
            </a:r>
            <a:r>
              <a:rPr lang="zh-TW" altLang="zh-MO" sz="3600" dirty="0">
                <a:effectLst/>
                <a:latin typeface="Times New Roman" panose="02020603050405020304" pitchFamily="18" charset="0"/>
                <a:ea typeface="標楷體" panose="02010601000101010101" pitchFamily="2" charset="-120"/>
                <a:cs typeface="Times New Roman" panose="02020603050405020304" pitchFamily="18" charset="0"/>
              </a:rPr>
              <a:t>澳門現行稅制有哪些部分需調整或修改？</a:t>
            </a:r>
            <a:r>
              <a:rPr lang="zh-TW" altLang="zh-MO" sz="3600" dirty="0">
                <a:effectLst/>
              </a:rPr>
              <a:t> </a:t>
            </a:r>
            <a:endParaRPr kumimoji="1" lang="zh-MO" altLang="en-US" sz="3600" dirty="0"/>
          </a:p>
        </p:txBody>
      </p:sp>
    </p:spTree>
    <p:extLst>
      <p:ext uri="{BB962C8B-B14F-4D97-AF65-F5344CB8AC3E}">
        <p14:creationId xmlns:p14="http://schemas.microsoft.com/office/powerpoint/2010/main" val="2435894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41D376-486E-3FDA-AB8B-BC120EFB65CE}"/>
              </a:ext>
            </a:extLst>
          </p:cNvPr>
          <p:cNvSpPr>
            <a:spLocks noGrp="1"/>
          </p:cNvSpPr>
          <p:nvPr>
            <p:ph type="title"/>
          </p:nvPr>
        </p:nvSpPr>
        <p:spPr/>
        <p:txBody>
          <a:bodyPr>
            <a:noAutofit/>
          </a:bodyPr>
          <a:lstStyle/>
          <a:p>
            <a:r>
              <a:rPr lang="zh-TW" altLang="en-US" sz="4000" dirty="0">
                <a:effectLst/>
                <a:latin typeface="Times New Roman" panose="02020603050405020304" pitchFamily="18" charset="0"/>
                <a:ea typeface="標楷體" panose="02010601000101010101" pitchFamily="2" charset="-120"/>
              </a:rPr>
              <a:t>案例一    </a:t>
            </a:r>
            <a:r>
              <a:rPr lang="zh-TW" altLang="zh-MO" sz="4000" b="1"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不見稅單不繳稅？</a:t>
            </a:r>
            <a:br>
              <a:rPr lang="zh-TW" altLang="zh-MO" sz="4000" kern="100" dirty="0">
                <a:effectLst/>
                <a:latin typeface="Calibri" panose="020F0502020204030204" pitchFamily="34" charset="0"/>
                <a:ea typeface="新細明體" panose="02020500000000000000" pitchFamily="18" charset="-120"/>
                <a:cs typeface="Times New Roman" panose="02020603050405020304" pitchFamily="18" charset="0"/>
              </a:rPr>
            </a:br>
            <a:endParaRPr kumimoji="1" lang="zh-MO" altLang="en-US" sz="4000" dirty="0"/>
          </a:p>
        </p:txBody>
      </p:sp>
      <p:sp>
        <p:nvSpPr>
          <p:cNvPr id="3" name="內容版面配置區 2">
            <a:extLst>
              <a:ext uri="{FF2B5EF4-FFF2-40B4-BE49-F238E27FC236}">
                <a16:creationId xmlns:a16="http://schemas.microsoft.com/office/drawing/2014/main" id="{437384E8-D83E-256E-D892-18CE5AA361DD}"/>
              </a:ext>
            </a:extLst>
          </p:cNvPr>
          <p:cNvSpPr>
            <a:spLocks noGrp="1"/>
          </p:cNvSpPr>
          <p:nvPr>
            <p:ph idx="1"/>
          </p:nvPr>
        </p:nvSpPr>
        <p:spPr>
          <a:xfrm>
            <a:off x="639412" y="1350248"/>
            <a:ext cx="10904435" cy="4537348"/>
          </a:xfrm>
        </p:spPr>
        <p:txBody>
          <a:bodyPr>
            <a:noAutofit/>
          </a:bodyPr>
          <a:lstStyle/>
          <a:p>
            <a:pPr indent="306070" algn="just">
              <a:lnSpc>
                <a:spcPct val="160000"/>
              </a:lnSpc>
            </a:pPr>
            <a:r>
              <a:rPr lang="zh-MO" altLang="en-US"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 </a:t>
            </a:r>
            <a:r>
              <a:rPr lang="zh-TW" altLang="en-US"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   </a:t>
            </a:r>
            <a:r>
              <a:rPr lang="zh-TW" altLang="zh-MO"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這天，一名外地人亞峰來到了皇朝廣場十四樓廉政公署大堂，向職員表示要投訴。</a:t>
            </a:r>
            <a:endPar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indent="306070" algn="just"/>
            <a:r>
              <a:rPr lang="zh-MO" altLang="en-US"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 </a:t>
            </a:r>
            <a:r>
              <a:rPr lang="zh-TW" altLang="en-US"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   </a:t>
            </a:r>
            <a:r>
              <a:rPr lang="zh-TW" altLang="zh-MO"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投訴室內，亞峰將他的情況告訴了調查員。原來亞峰是香港人，年前在本澳購入一個住宅單位作投資用途，平時多數時間都在香港生活和工作，較少來澳。</a:t>
            </a:r>
            <a:endPar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indent="306070" algn="just"/>
            <a:r>
              <a:rPr lang="zh-MO" altLang="en-US"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 </a:t>
            </a:r>
            <a:r>
              <a:rPr lang="zh-TW" altLang="en-US"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   </a:t>
            </a:r>
            <a:r>
              <a:rPr lang="zh-TW" altLang="zh-MO"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前不久，他抽空來查看物業，發現單位信箱塞滿了信件和傳單，當中包括由本澳財稅部門發出的幾張稅單，其中還有一封是『傳召書』，要求亞峰立即繳納未繳稅款，同時還要支付因未如期繳稅而額外徵收的延期利息及其他相關費用。</a:t>
            </a:r>
            <a:endPar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r>
              <a:rPr lang="zh-TW" altLang="zh-MO" sz="2400" kern="0" dirty="0">
                <a:solidFill>
                  <a:srgbClr val="333333"/>
                </a:solidFill>
                <a:effectLst/>
                <a:ea typeface="新細明體" panose="02020500000000000000" pitchFamily="18" charset="-120"/>
                <a:cs typeface="Times New Roman" panose="02020603050405020304" pitchFamily="18" charset="0"/>
              </a:rPr>
              <a:t>亞峰自問是一個奉公守法的人，絕不會逃稅，但對於未及收取通知函件而導致被罰就感到相當不忿。</a:t>
            </a:r>
            <a:r>
              <a:rPr lang="zh-TW" altLang="zh-MO" sz="2400" dirty="0">
                <a:effectLst/>
              </a:rPr>
              <a:t> </a:t>
            </a:r>
            <a:endParaRPr lang="en-US" altLang="zh-TW" sz="2400" dirty="0">
              <a:effectLst/>
            </a:endParaRPr>
          </a:p>
          <a:p>
            <a:r>
              <a:rPr lang="zh-TW" altLang="zh-MO"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亞峰對調查員說：「我在辦理樓宇賣買手續時，明明已申報了我的香港住址，為何不將稅單直接寄到香港給我，反而寄這裡呢？我不常到澳門，平日工作忙碌，怎會記起要為這單位繳納房屋稅？現在還要我支付過期費用，真不合理！請你們為我主持公道。」</a:t>
            </a:r>
            <a:endPar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en-US" altLang="zh-TW" sz="2400" dirty="0">
              <a:effectLst/>
            </a:endParaRPr>
          </a:p>
          <a:p>
            <a:r>
              <a:rPr kumimoji="1" lang="zh-TW" altLang="en-US" sz="2400" dirty="0"/>
              <a:t>（轉自廉政園地）</a:t>
            </a:r>
            <a:endParaRPr kumimoji="1" lang="zh-MO" altLang="en-US" sz="2400" dirty="0"/>
          </a:p>
        </p:txBody>
      </p:sp>
    </p:spTree>
    <p:extLst>
      <p:ext uri="{BB962C8B-B14F-4D97-AF65-F5344CB8AC3E}">
        <p14:creationId xmlns:p14="http://schemas.microsoft.com/office/powerpoint/2010/main" val="3441965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87030E5-2850-1EA3-318E-FD0FB91426A7}"/>
              </a:ext>
            </a:extLst>
          </p:cNvPr>
          <p:cNvSpPr>
            <a:spLocks noGrp="1"/>
          </p:cNvSpPr>
          <p:nvPr>
            <p:ph type="title"/>
          </p:nvPr>
        </p:nvSpPr>
        <p:spPr/>
        <p:txBody>
          <a:bodyPr>
            <a:noAutofit/>
          </a:bodyPr>
          <a:lstStyle/>
          <a:p>
            <a:r>
              <a:rPr lang="zh-TW" altLang="en-US" sz="4000" dirty="0">
                <a:latin typeface="Times New Roman" panose="02020603050405020304" pitchFamily="18" charset="0"/>
                <a:ea typeface="標楷體" panose="02010601000101010101" pitchFamily="2" charset="-120"/>
              </a:rPr>
              <a:t>討論</a:t>
            </a:r>
            <a:r>
              <a:rPr lang="zh-TW" altLang="en-US" sz="4000" dirty="0">
                <a:effectLst/>
                <a:latin typeface="Times New Roman" panose="02020603050405020304" pitchFamily="18" charset="0"/>
                <a:ea typeface="標楷體" panose="02010601000101010101" pitchFamily="2" charset="-120"/>
              </a:rPr>
              <a:t>一</a:t>
            </a:r>
            <a:endParaRPr kumimoji="1" lang="zh-MO" altLang="en-US" sz="4000" dirty="0"/>
          </a:p>
        </p:txBody>
      </p:sp>
      <p:sp>
        <p:nvSpPr>
          <p:cNvPr id="3" name="內容版面配置區 2">
            <a:extLst>
              <a:ext uri="{FF2B5EF4-FFF2-40B4-BE49-F238E27FC236}">
                <a16:creationId xmlns:a16="http://schemas.microsoft.com/office/drawing/2014/main" id="{8042F467-F3E0-4C9E-E47D-76696CBDB70D}"/>
              </a:ext>
            </a:extLst>
          </p:cNvPr>
          <p:cNvSpPr>
            <a:spLocks noGrp="1"/>
          </p:cNvSpPr>
          <p:nvPr>
            <p:ph idx="1"/>
          </p:nvPr>
        </p:nvSpPr>
        <p:spPr/>
        <p:txBody>
          <a:bodyPr/>
          <a:lstStyle/>
          <a:p>
            <a:pPr algn="ctr"/>
            <a:r>
              <a:rPr kumimoji="1" lang="zh-MO" altLang="en-US" sz="3600" dirty="0"/>
              <a:t>你認為阿峰的結果如何？</a:t>
            </a:r>
            <a:endParaRPr kumimoji="1" lang="en-US" altLang="zh-MO" sz="3600" dirty="0"/>
          </a:p>
          <a:p>
            <a:pPr algn="ctr"/>
            <a:r>
              <a:rPr kumimoji="1" lang="zh-MO" altLang="en-US" sz="3600" dirty="0"/>
              <a:t>請同學分組討論並分享。</a:t>
            </a:r>
            <a:endParaRPr kumimoji="1" lang="en-US" altLang="zh-MO" sz="3600" dirty="0"/>
          </a:p>
          <a:p>
            <a:endParaRPr kumimoji="1" lang="zh-MO" altLang="en-US" dirty="0"/>
          </a:p>
        </p:txBody>
      </p:sp>
    </p:spTree>
    <p:extLst>
      <p:ext uri="{BB962C8B-B14F-4D97-AF65-F5344CB8AC3E}">
        <p14:creationId xmlns:p14="http://schemas.microsoft.com/office/powerpoint/2010/main" val="423858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76E706-D57F-E248-09CB-387775F19E05}"/>
              </a:ext>
            </a:extLst>
          </p:cNvPr>
          <p:cNvSpPr>
            <a:spLocks noGrp="1"/>
          </p:cNvSpPr>
          <p:nvPr>
            <p:ph type="title"/>
          </p:nvPr>
        </p:nvSpPr>
        <p:spPr/>
        <p:txBody>
          <a:bodyPr>
            <a:noAutofit/>
          </a:bodyPr>
          <a:lstStyle/>
          <a:p>
            <a:r>
              <a:rPr kumimoji="1" lang="zh-TW" altLang="en-US" sz="4000" dirty="0">
                <a:latin typeface="Times New Roman" panose="02020603050405020304" pitchFamily="18" charset="0"/>
                <a:ea typeface="標楷體" panose="02010601000101010101" pitchFamily="2" charset="-120"/>
              </a:rPr>
              <a:t>阿峰的結局</a:t>
            </a:r>
            <a:endParaRPr kumimoji="1" lang="zh-MO" altLang="en-US" sz="4000" dirty="0"/>
          </a:p>
        </p:txBody>
      </p:sp>
      <p:sp>
        <p:nvSpPr>
          <p:cNvPr id="3" name="內容版面配置區 2">
            <a:extLst>
              <a:ext uri="{FF2B5EF4-FFF2-40B4-BE49-F238E27FC236}">
                <a16:creationId xmlns:a16="http://schemas.microsoft.com/office/drawing/2014/main" id="{87446973-E7A4-C2D8-A88E-D688D39E5ABE}"/>
              </a:ext>
            </a:extLst>
          </p:cNvPr>
          <p:cNvSpPr>
            <a:spLocks noGrp="1"/>
          </p:cNvSpPr>
          <p:nvPr>
            <p:ph idx="1"/>
          </p:nvPr>
        </p:nvSpPr>
        <p:spPr/>
        <p:txBody>
          <a:bodyPr>
            <a:normAutofit lnSpcReduction="10000"/>
          </a:bodyPr>
          <a:lstStyle/>
          <a:p>
            <a:pPr indent="304800" algn="just">
              <a:lnSpc>
                <a:spcPct val="100000"/>
              </a:lnSpc>
            </a:pPr>
            <a:r>
              <a:rPr lang="zh-MO" altLang="en-US"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 </a:t>
            </a:r>
            <a:r>
              <a:rPr lang="zh-TW" altLang="en-US"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   </a:t>
            </a:r>
            <a:r>
              <a:rPr lang="zh-TW" altLang="zh-MO"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廉署對亞峰個案進行分析後認為，根據本澳法例，稅務部門並無義務將稅單寄送到納稅人在澳門以外的居所；再者，房地產的房屋稅及地租的徵收均屬定期性質，納稅人理應查明有關稅項的繳納時間，而相關部門每次都會在報章</a:t>
            </a:r>
            <a:r>
              <a:rPr lang="zh-TW" altLang="en-US"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刊</a:t>
            </a:r>
            <a:r>
              <a:rPr lang="zh-TW" altLang="zh-MO" sz="2400" kern="0" dirty="0">
                <a:solidFill>
                  <a:srgbClr val="333333"/>
                </a:solidFill>
                <a:effectLst/>
                <a:latin typeface="Calibri" panose="020F0502020204030204" pitchFamily="34" charset="0"/>
                <a:ea typeface="新細明體" panose="02020500000000000000" pitchFamily="18" charset="-120"/>
                <a:cs typeface="Times New Roman" panose="02020603050405020304" pitchFamily="18" charset="0"/>
              </a:rPr>
              <a:t>登通告，提醒納稅人如期繳稅。如果納稅人未收到有關稅單，或對何時繳稅存有疑問，都可以直接向稅務部門查詢。</a:t>
            </a:r>
            <a:endPar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indent="304800" algn="just">
              <a:lnSpc>
                <a:spcPct val="110000"/>
              </a:lnSpc>
            </a:pPr>
            <a:r>
              <a:rPr lang="zh-MO" altLang="en-US" sz="2400" kern="0" dirty="0">
                <a:solidFill>
                  <a:srgbClr val="333333"/>
                </a:solidFill>
                <a:latin typeface="Calibri" panose="020F0502020204030204" pitchFamily="34" charset="0"/>
                <a:ea typeface="新細明體" panose="02020500000000000000" pitchFamily="18" charset="-120"/>
                <a:cs typeface="Times New Roman" panose="02020603050405020304" pitchFamily="18" charset="0"/>
              </a:rPr>
              <a:t> </a:t>
            </a:r>
            <a:r>
              <a:rPr lang="zh-TW" altLang="en-US" sz="2400" kern="0" dirty="0">
                <a:solidFill>
                  <a:srgbClr val="333333"/>
                </a:solidFill>
                <a:latin typeface="Calibri" panose="020F0502020204030204" pitchFamily="34" charset="0"/>
                <a:ea typeface="新細明體" panose="02020500000000000000" pitchFamily="18" charset="-120"/>
                <a:cs typeface="Times New Roman" panose="02020603050405020304" pitchFamily="18" charset="0"/>
              </a:rPr>
              <a:t>   </a:t>
            </a:r>
            <a:r>
              <a:rPr lang="zh-TW" altLang="zh-MO" sz="2400" kern="0" dirty="0">
                <a:solidFill>
                  <a:srgbClr val="333333"/>
                </a:solidFill>
                <a:latin typeface="Calibri" panose="020F0502020204030204" pitchFamily="34" charset="0"/>
                <a:ea typeface="新細明體" panose="02020500000000000000" pitchFamily="18" charset="-120"/>
                <a:cs typeface="Times New Roman" panose="02020603050405020304" pitchFamily="18" charset="0"/>
              </a:rPr>
              <a:t>另外，廉署又認為來澳購置房地產的人士，都應該先了解本澳的相關稅務法律規定。故此，亞峰實不能以稅務部門沒有將稅單寄到他手中為理由，拒絕履行自己必須定期繳稅的義務。</a:t>
            </a:r>
          </a:p>
          <a:p>
            <a:pPr indent="304800" algn="just">
              <a:lnSpc>
                <a:spcPct val="110000"/>
              </a:lnSpc>
            </a:pPr>
            <a:r>
              <a:rPr lang="zh-MO" altLang="en-US" sz="2400" kern="0" dirty="0">
                <a:solidFill>
                  <a:srgbClr val="333333"/>
                </a:solidFill>
                <a:latin typeface="Calibri" panose="020F0502020204030204" pitchFamily="34" charset="0"/>
                <a:ea typeface="新細明體" panose="02020500000000000000" pitchFamily="18" charset="-120"/>
                <a:cs typeface="Times New Roman" panose="02020603050405020304" pitchFamily="18" charset="0"/>
              </a:rPr>
              <a:t> </a:t>
            </a:r>
            <a:r>
              <a:rPr lang="zh-TW" altLang="en-US" sz="2400" kern="0" dirty="0">
                <a:solidFill>
                  <a:srgbClr val="333333"/>
                </a:solidFill>
                <a:latin typeface="Calibri" panose="020F0502020204030204" pitchFamily="34" charset="0"/>
                <a:ea typeface="新細明體" panose="02020500000000000000" pitchFamily="18" charset="-120"/>
                <a:cs typeface="Times New Roman" panose="02020603050405020304" pitchFamily="18" charset="0"/>
              </a:rPr>
              <a:t>   </a:t>
            </a:r>
            <a:r>
              <a:rPr lang="zh-TW" altLang="zh-MO" sz="2400" kern="0" dirty="0">
                <a:solidFill>
                  <a:srgbClr val="333333"/>
                </a:solidFill>
                <a:latin typeface="Calibri" panose="020F0502020204030204" pitchFamily="34" charset="0"/>
                <a:ea typeface="新細明體" panose="02020500000000000000" pitchFamily="18" charset="-120"/>
                <a:cs typeface="Times New Roman" panose="02020603050405020304" pitchFamily="18" charset="0"/>
              </a:rPr>
              <a:t>廉署將有關法律規定向亞峰解釋後，亞峰亦相當明白事理。他說：「既然法律亦沒有規定部門必須要將稅單寄來香港給我，我亦不能怪責對方，只怪自己當初沒有了解清楚相關稅務規定而已，我會立即繳交應付的款項了。」 </a:t>
            </a:r>
            <a:endParaRPr lang="zh-MO" altLang="en-US" sz="2400" kern="0" dirty="0">
              <a:solidFill>
                <a:srgbClr val="333333"/>
              </a:solidFill>
              <a:latin typeface="Calibri" panose="020F0502020204030204" pitchFamily="34"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4101461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41D376-486E-3FDA-AB8B-BC120EFB65CE}"/>
              </a:ext>
            </a:extLst>
          </p:cNvPr>
          <p:cNvSpPr>
            <a:spLocks noGrp="1"/>
          </p:cNvSpPr>
          <p:nvPr>
            <p:ph type="title"/>
          </p:nvPr>
        </p:nvSpPr>
        <p:spPr/>
        <p:txBody>
          <a:bodyPr>
            <a:noAutofit/>
          </a:bodyPr>
          <a:lstStyle/>
          <a:p>
            <a:r>
              <a:rPr lang="zh-TW" altLang="en-US" sz="4000" dirty="0">
                <a:effectLst/>
                <a:latin typeface="Times New Roman" panose="02020603050405020304" pitchFamily="18" charset="0"/>
                <a:ea typeface="標楷體" panose="02010601000101010101" pitchFamily="2" charset="-120"/>
              </a:rPr>
              <a:t>案例二  </a:t>
            </a:r>
            <a:r>
              <a:rPr lang="zh-MO" altLang="en-US" sz="4000" dirty="0">
                <a:latin typeface="Times New Roman" panose="02020603050405020304" pitchFamily="18" charset="0"/>
                <a:ea typeface="標楷體" panose="02010601000101010101" pitchFamily="2" charset="-120"/>
              </a:rPr>
              <a:t>水警受賄串同港商逃稅</a:t>
            </a:r>
            <a:r>
              <a:rPr lang="en-US" altLang="zh-MO" sz="4000" dirty="0">
                <a:latin typeface="Times New Roman" panose="02020603050405020304" pitchFamily="18" charset="0"/>
                <a:ea typeface="標楷體" panose="02010601000101010101" pitchFamily="2" charset="-120"/>
              </a:rPr>
              <a:t>5</a:t>
            </a:r>
            <a:r>
              <a:rPr lang="zh-MO" altLang="en-US" sz="4000" dirty="0">
                <a:latin typeface="Times New Roman" panose="02020603050405020304" pitchFamily="18" charset="0"/>
                <a:ea typeface="標楷體" panose="02010601000101010101" pitchFamily="2" charset="-120"/>
              </a:rPr>
              <a:t>被告被判刑</a:t>
            </a:r>
          </a:p>
        </p:txBody>
      </p:sp>
      <p:sp>
        <p:nvSpPr>
          <p:cNvPr id="3" name="內容版面配置區 2">
            <a:extLst>
              <a:ext uri="{FF2B5EF4-FFF2-40B4-BE49-F238E27FC236}">
                <a16:creationId xmlns:a16="http://schemas.microsoft.com/office/drawing/2014/main" id="{437384E8-D83E-256E-D892-18CE5AA361DD}"/>
              </a:ext>
            </a:extLst>
          </p:cNvPr>
          <p:cNvSpPr>
            <a:spLocks noGrp="1"/>
          </p:cNvSpPr>
          <p:nvPr>
            <p:ph idx="1"/>
          </p:nvPr>
        </p:nvSpPr>
        <p:spPr/>
        <p:txBody>
          <a:bodyPr>
            <a:normAutofit fontScale="62500" lnSpcReduction="20000"/>
          </a:bodyPr>
          <a:lstStyle/>
          <a:p>
            <a:pPr algn="just"/>
            <a:r>
              <a:rPr lang="zh-MO" altLang="en-US" sz="2200" b="0" i="0" u="none" strike="noStrike" dirty="0">
                <a:solidFill>
                  <a:srgbClr val="333333"/>
                </a:solidFill>
                <a:effectLst/>
                <a:latin typeface="Noto Serif" panose="02020600060500020200" pitchFamily="18" charset="0"/>
              </a:rPr>
              <a:t>初級法院合議庭昨日（</a:t>
            </a:r>
            <a:r>
              <a:rPr lang="en-US" altLang="zh-MO" sz="2200" b="0" i="0" u="none" strike="noStrike" dirty="0">
                <a:solidFill>
                  <a:srgbClr val="333333"/>
                </a:solidFill>
                <a:effectLst/>
                <a:latin typeface="Noto Serif" panose="02020600060500020200" pitchFamily="18" charset="0"/>
              </a:rPr>
              <a:t>2</a:t>
            </a:r>
            <a:r>
              <a:rPr lang="en-US" altLang="zh-TW" sz="2200" b="0" i="0" u="none" strike="noStrike" dirty="0">
                <a:solidFill>
                  <a:srgbClr val="333333"/>
                </a:solidFill>
                <a:effectLst/>
                <a:latin typeface="Noto Serif" panose="02020600060500020200" pitchFamily="18" charset="0"/>
              </a:rPr>
              <a:t>001</a:t>
            </a:r>
            <a:r>
              <a:rPr lang="zh-TW" altLang="en-US" sz="2200" b="0" i="0" u="none" strike="noStrike" dirty="0">
                <a:solidFill>
                  <a:srgbClr val="333333"/>
                </a:solidFill>
                <a:effectLst/>
                <a:latin typeface="Noto Serif" panose="02020600060500020200" pitchFamily="18" charset="0"/>
              </a:rPr>
              <a:t>年</a:t>
            </a:r>
            <a:r>
              <a:rPr lang="en-US" altLang="zh-MO" sz="2200" b="0" i="0" u="none" strike="noStrike" dirty="0">
                <a:solidFill>
                  <a:srgbClr val="333333"/>
                </a:solidFill>
                <a:effectLst/>
                <a:latin typeface="Noto Serif" panose="02020600060500020200" pitchFamily="18" charset="0"/>
              </a:rPr>
              <a:t>6</a:t>
            </a:r>
            <a:r>
              <a:rPr lang="zh-MO" altLang="en-US" sz="2200" b="0" i="0" u="none" strike="noStrike" dirty="0">
                <a:solidFill>
                  <a:srgbClr val="333333"/>
                </a:solidFill>
                <a:effectLst/>
                <a:latin typeface="Noto Serif" panose="02020600060500020200" pitchFamily="18" charset="0"/>
              </a:rPr>
              <a:t>月</a:t>
            </a:r>
            <a:r>
              <a:rPr lang="en-US" altLang="zh-MO" sz="2200" b="0" i="0" u="none" strike="noStrike" dirty="0">
                <a:solidFill>
                  <a:srgbClr val="333333"/>
                </a:solidFill>
                <a:effectLst/>
                <a:latin typeface="Noto Serif" panose="02020600060500020200" pitchFamily="18" charset="0"/>
              </a:rPr>
              <a:t>7</a:t>
            </a:r>
            <a:r>
              <a:rPr lang="zh-MO" altLang="en-US" sz="2200" b="0" i="0" u="none" strike="noStrike" dirty="0">
                <a:solidFill>
                  <a:srgbClr val="333333"/>
                </a:solidFill>
                <a:effectLst/>
                <a:latin typeface="Noto Serif" panose="02020600060500020200" pitchFamily="18" charset="0"/>
              </a:rPr>
              <a:t>日）審結一宗由廉政公署偵破的水警人員貪污案，案中</a:t>
            </a:r>
            <a:r>
              <a:rPr lang="en-US" altLang="zh-MO" sz="2200" b="0" i="0" u="none" strike="noStrike" dirty="0">
                <a:solidFill>
                  <a:srgbClr val="333333"/>
                </a:solidFill>
                <a:effectLst/>
                <a:latin typeface="Noto Serif" panose="02020600060500020200" pitchFamily="18" charset="0"/>
              </a:rPr>
              <a:t>5</a:t>
            </a:r>
            <a:r>
              <a:rPr lang="zh-MO" altLang="en-US" sz="2200" b="0" i="0" u="none" strike="noStrike" dirty="0">
                <a:solidFill>
                  <a:srgbClr val="333333"/>
                </a:solidFill>
                <a:effectLst/>
                <a:latin typeface="Noto Serif" panose="02020600060500020200" pitchFamily="18" charset="0"/>
              </a:rPr>
              <a:t>名被告罪名成立，其餘</a:t>
            </a:r>
            <a:r>
              <a:rPr lang="en-US" altLang="zh-MO" sz="2200" b="0" i="0" u="none" strike="noStrike" dirty="0">
                <a:solidFill>
                  <a:srgbClr val="333333"/>
                </a:solidFill>
                <a:effectLst/>
                <a:latin typeface="Noto Serif" panose="02020600060500020200" pitchFamily="18" charset="0"/>
              </a:rPr>
              <a:t>1</a:t>
            </a:r>
            <a:r>
              <a:rPr lang="zh-MO" altLang="en-US" sz="2200" b="0" i="0" u="none" strike="noStrike" dirty="0">
                <a:solidFill>
                  <a:srgbClr val="333333"/>
                </a:solidFill>
                <a:effectLst/>
                <a:latin typeface="Noto Serif" panose="02020600060500020200" pitchFamily="18" charset="0"/>
              </a:rPr>
              <a:t>名被告判決無罪。</a:t>
            </a:r>
          </a:p>
          <a:p>
            <a:pPr algn="just"/>
            <a:r>
              <a:rPr lang="zh-MO" altLang="en-US" sz="2200" b="0" i="0" u="none" strike="noStrike" dirty="0">
                <a:solidFill>
                  <a:srgbClr val="333333"/>
                </a:solidFill>
                <a:effectLst/>
                <a:latin typeface="Noto Serif" panose="02020600060500020200" pitchFamily="18" charset="0"/>
              </a:rPr>
              <a:t>事件發生於去年</a:t>
            </a:r>
            <a:r>
              <a:rPr lang="en-US" altLang="zh-MO" sz="2200" b="0" i="0" u="none" strike="noStrike" dirty="0">
                <a:solidFill>
                  <a:srgbClr val="333333"/>
                </a:solidFill>
                <a:effectLst/>
                <a:latin typeface="Noto Serif" panose="02020600060500020200" pitchFamily="18" charset="0"/>
              </a:rPr>
              <a:t>6</a:t>
            </a:r>
            <a:r>
              <a:rPr lang="zh-MO" altLang="en-US" sz="2200" b="0" i="0" u="none" strike="noStrike" dirty="0">
                <a:solidFill>
                  <a:srgbClr val="333333"/>
                </a:solidFill>
                <a:effectLst/>
                <a:latin typeface="Noto Serif" panose="02020600060500020200" pitchFamily="18" charset="0"/>
              </a:rPr>
              <a:t>月，廉政公署接獲舉報謂澳門國際機場有警務人員包庇數名香港男子，以逃稅方式大量走私高價洋酒。</a:t>
            </a:r>
          </a:p>
          <a:p>
            <a:pPr algn="just"/>
            <a:r>
              <a:rPr lang="zh-MO" altLang="en-US" sz="2200" b="0" i="0" u="none" strike="noStrike" dirty="0">
                <a:solidFill>
                  <a:srgbClr val="333333"/>
                </a:solidFill>
                <a:effectLst/>
                <a:latin typeface="Noto Serif" panose="02020600060500020200" pitchFamily="18" charset="0"/>
              </a:rPr>
              <a:t>廉政公署接獲舉後展開調查，發現數名以香港居民為首組成的集團，每星期</a:t>
            </a:r>
            <a:r>
              <a:rPr lang="en-US" altLang="zh-MO" sz="2200" b="0" i="0" u="none" strike="noStrike" dirty="0">
                <a:solidFill>
                  <a:srgbClr val="333333"/>
                </a:solidFill>
                <a:effectLst/>
                <a:latin typeface="Noto Serif" panose="02020600060500020200" pitchFamily="18" charset="0"/>
              </a:rPr>
              <a:t>2</a:t>
            </a:r>
            <a:r>
              <a:rPr lang="zh-MO" altLang="en-US" sz="2200" b="0" i="0" u="none" strike="noStrike" dirty="0">
                <a:solidFill>
                  <a:srgbClr val="333333"/>
                </a:solidFill>
                <a:effectLst/>
                <a:latin typeface="Noto Serif" panose="02020600060500020200" pitchFamily="18" charset="0"/>
              </a:rPr>
              <a:t>次利用往返澳門至新加坡的航班，經由旅客通道而非貨運站進口大量高價洋酒，每次約有</a:t>
            </a:r>
            <a:r>
              <a:rPr lang="en-US" altLang="zh-MO" sz="2200" b="0" i="0" u="none" strike="noStrike" dirty="0">
                <a:solidFill>
                  <a:srgbClr val="333333"/>
                </a:solidFill>
                <a:effectLst/>
                <a:latin typeface="Noto Serif" panose="02020600060500020200" pitchFamily="18" charset="0"/>
              </a:rPr>
              <a:t>10</a:t>
            </a:r>
            <a:r>
              <a:rPr lang="zh-MO" altLang="en-US" sz="2200" b="0" i="0" u="none" strike="noStrike" dirty="0">
                <a:solidFill>
                  <a:srgbClr val="333333"/>
                </a:solidFill>
                <a:effectLst/>
                <a:latin typeface="Noto Serif" panose="02020600060500020200" pitchFamily="18" charset="0"/>
              </a:rPr>
              <a:t>餘箱，而駐守機場的兩名水警則經常陪同該集團成員進出機場，並協助將洋酒運送至唯德花園 一住宅單位存放。廉署人員發現，集團的數名男子每次將十多箱洋酒分散各人攜帶，數人進出澳門和吉隆坡機場時，以及乘坐飛機時，刻意保持距離及互不交談，以免引起別人太大注意，直至將貨物成功入境澳門後，各人才回復原來的相熟氣氛。</a:t>
            </a:r>
          </a:p>
          <a:p>
            <a:pPr algn="just"/>
            <a:r>
              <a:rPr lang="zh-MO" altLang="en-US" sz="2200" b="0" i="0" u="none" strike="noStrike" dirty="0">
                <a:solidFill>
                  <a:srgbClr val="333333"/>
                </a:solidFill>
                <a:effectLst/>
                <a:latin typeface="Noto Serif" panose="02020600060500020200" pitchFamily="18" charset="0"/>
              </a:rPr>
              <a:t>去年</a:t>
            </a:r>
            <a:r>
              <a:rPr lang="en-US" altLang="zh-MO" sz="2200" b="0" i="0" u="none" strike="noStrike" dirty="0">
                <a:solidFill>
                  <a:srgbClr val="333333"/>
                </a:solidFill>
                <a:effectLst/>
                <a:latin typeface="Noto Serif" panose="02020600060500020200" pitchFamily="18" charset="0"/>
              </a:rPr>
              <a:t>7</a:t>
            </a:r>
            <a:r>
              <a:rPr lang="zh-MO" altLang="en-US" sz="2200" b="0" i="0" u="none" strike="noStrike" dirty="0">
                <a:solidFill>
                  <a:srgbClr val="333333"/>
                </a:solidFill>
                <a:effectLst/>
                <a:latin typeface="Noto Serif" panose="02020600060500020200" pitchFamily="18" charset="0"/>
              </a:rPr>
              <a:t>月</a:t>
            </a:r>
            <a:r>
              <a:rPr lang="en-US" altLang="zh-MO" sz="2200" b="0" i="0" u="none" strike="noStrike" dirty="0">
                <a:solidFill>
                  <a:srgbClr val="333333"/>
                </a:solidFill>
                <a:effectLst/>
                <a:latin typeface="Noto Serif" panose="02020600060500020200" pitchFamily="18" charset="0"/>
              </a:rPr>
              <a:t>7</a:t>
            </a:r>
            <a:r>
              <a:rPr lang="zh-MO" altLang="en-US" sz="2200" b="0" i="0" u="none" strike="noStrike" dirty="0">
                <a:solidFill>
                  <a:srgbClr val="333333"/>
                </a:solidFill>
                <a:effectLst/>
                <a:latin typeface="Noto Serif" panose="02020600060500020200" pitchFamily="18" charset="0"/>
              </a:rPr>
              <a:t>日下午</a:t>
            </a:r>
            <a:r>
              <a:rPr lang="en-US" altLang="zh-MO" sz="2200" b="0" i="0" u="none" strike="noStrike" dirty="0">
                <a:solidFill>
                  <a:srgbClr val="333333"/>
                </a:solidFill>
                <a:effectLst/>
                <a:latin typeface="Noto Serif" panose="02020600060500020200" pitchFamily="18" charset="0"/>
              </a:rPr>
              <a:t>3</a:t>
            </a:r>
            <a:r>
              <a:rPr lang="zh-MO" altLang="en-US" sz="2200" b="0" i="0" u="none" strike="noStrike" dirty="0">
                <a:solidFill>
                  <a:srgbClr val="333333"/>
                </a:solidFill>
                <a:effectLst/>
                <a:latin typeface="Noto Serif" panose="02020600060500020200" pitchFamily="18" charset="0"/>
              </a:rPr>
              <a:t>時，</a:t>
            </a:r>
            <a:r>
              <a:rPr lang="en-US" altLang="zh-MO" sz="2200" b="0" i="0" u="none" strike="noStrike" dirty="0">
                <a:solidFill>
                  <a:srgbClr val="333333"/>
                </a:solidFill>
                <a:effectLst/>
                <a:latin typeface="Noto Serif" panose="02020600060500020200" pitchFamily="18" charset="0"/>
              </a:rPr>
              <a:t>3</a:t>
            </a:r>
            <a:r>
              <a:rPr lang="zh-MO" altLang="en-US" sz="2200" b="0" i="0" u="none" strike="noStrike" dirty="0">
                <a:solidFill>
                  <a:srgbClr val="333333"/>
                </a:solidFill>
                <a:effectLst/>
                <a:latin typeface="Noto Serif" panose="02020600060500020200" pitchFamily="18" charset="0"/>
              </a:rPr>
              <a:t>名男子自馬來西亞將一批為數</a:t>
            </a:r>
            <a:r>
              <a:rPr lang="en-US" altLang="zh-MO" sz="2200" b="0" i="0" u="none" strike="noStrike" dirty="0">
                <a:solidFill>
                  <a:srgbClr val="333333"/>
                </a:solidFill>
                <a:effectLst/>
                <a:latin typeface="Noto Serif" panose="02020600060500020200" pitchFamily="18" charset="0"/>
              </a:rPr>
              <a:t>10</a:t>
            </a:r>
            <a:r>
              <a:rPr lang="zh-MO" altLang="en-US" sz="2200" b="0" i="0" u="none" strike="noStrike" dirty="0">
                <a:solidFill>
                  <a:srgbClr val="333333"/>
                </a:solidFill>
                <a:effectLst/>
                <a:latin typeface="Noto Serif" panose="02020600060500020200" pitchFamily="18" charset="0"/>
              </a:rPr>
              <a:t>餘箱未完稅的洋酒運抵澳門國際機場，貨物因已獲特別照顧而順利入境澳門，當該名駐守機場的水警陪同該</a:t>
            </a:r>
            <a:r>
              <a:rPr lang="en-US" altLang="zh-MO" sz="2200" b="0" i="0" u="none" strike="noStrike" dirty="0">
                <a:solidFill>
                  <a:srgbClr val="333333"/>
                </a:solidFill>
                <a:effectLst/>
                <a:latin typeface="Noto Serif" panose="02020600060500020200" pitchFamily="18" charset="0"/>
              </a:rPr>
              <a:t>3</a:t>
            </a:r>
            <a:r>
              <a:rPr lang="zh-MO" altLang="en-US" sz="2200" b="0" i="0" u="none" strike="noStrike" dirty="0">
                <a:solidFill>
                  <a:srgbClr val="333333"/>
                </a:solidFill>
                <a:effectLst/>
                <a:latin typeface="Noto Serif" panose="02020600060500020200" pitchFamily="18" charset="0"/>
              </a:rPr>
              <a:t>名男子前往機場停車場，正欲與接應的汽車準備離開時，即被在場監視的廉署調查人員截停帶返調查。</a:t>
            </a:r>
            <a:endParaRPr lang="en-US" altLang="zh-MO" sz="2200" b="0" i="0" u="none" strike="noStrike" dirty="0">
              <a:solidFill>
                <a:srgbClr val="333333"/>
              </a:solidFill>
              <a:effectLst/>
              <a:latin typeface="Noto Serif" panose="02020600060500020200" pitchFamily="18" charset="0"/>
            </a:endParaRPr>
          </a:p>
          <a:p>
            <a:pPr algn="just"/>
            <a:r>
              <a:rPr lang="zh-MO" altLang="en-US" sz="1800" b="0" i="0" u="none" strike="noStrike" dirty="0">
                <a:solidFill>
                  <a:srgbClr val="333333"/>
                </a:solidFill>
                <a:effectLst/>
                <a:latin typeface="Noto Serif" panose="02020600060500020200" pitchFamily="18" charset="0"/>
              </a:rPr>
              <a:t>（轉自澳門廉政公署</a:t>
            </a:r>
            <a:r>
              <a:rPr lang="en-US" altLang="zh-MO" sz="1800" b="0" i="0" u="none" strike="noStrike" dirty="0">
                <a:solidFill>
                  <a:srgbClr val="333333"/>
                </a:solidFill>
                <a:effectLst/>
                <a:latin typeface="Noto Serif" panose="02020600060500020200" pitchFamily="18" charset="0"/>
              </a:rPr>
              <a:t>2</a:t>
            </a:r>
            <a:r>
              <a:rPr lang="en-US" altLang="zh-TW" sz="1800" b="0" i="0" u="none" strike="noStrike" dirty="0">
                <a:solidFill>
                  <a:srgbClr val="333333"/>
                </a:solidFill>
                <a:effectLst/>
                <a:latin typeface="Noto Serif" panose="02020600060500020200" pitchFamily="18" charset="0"/>
              </a:rPr>
              <a:t>001</a:t>
            </a:r>
            <a:r>
              <a:rPr lang="zh-TW" altLang="en-US" sz="1800" b="0" i="0" u="none" strike="noStrike" dirty="0">
                <a:solidFill>
                  <a:srgbClr val="333333"/>
                </a:solidFill>
                <a:effectLst/>
                <a:latin typeface="Noto Serif" panose="02020600060500020200" pitchFamily="18" charset="0"/>
              </a:rPr>
              <a:t>年</a:t>
            </a:r>
            <a:r>
              <a:rPr lang="en-US" altLang="zh-TW" sz="1800" b="0" i="0" u="none" strike="noStrike" dirty="0">
                <a:solidFill>
                  <a:srgbClr val="333333"/>
                </a:solidFill>
                <a:effectLst/>
                <a:latin typeface="Noto Serif" panose="02020600060500020200" pitchFamily="18" charset="0"/>
              </a:rPr>
              <a:t>6</a:t>
            </a:r>
            <a:r>
              <a:rPr lang="zh-TW" altLang="en-US" sz="1800" b="0" i="0" u="none" strike="noStrike" dirty="0">
                <a:solidFill>
                  <a:srgbClr val="333333"/>
                </a:solidFill>
                <a:effectLst/>
                <a:latin typeface="Noto Serif" panose="02020600060500020200" pitchFamily="18" charset="0"/>
              </a:rPr>
              <a:t>月</a:t>
            </a:r>
            <a:r>
              <a:rPr lang="en-US" altLang="zh-TW" sz="1800" b="0" i="0" u="none" strike="noStrike" dirty="0">
                <a:solidFill>
                  <a:srgbClr val="333333"/>
                </a:solidFill>
                <a:effectLst/>
                <a:latin typeface="Noto Serif" panose="02020600060500020200" pitchFamily="18" charset="0"/>
              </a:rPr>
              <a:t>8</a:t>
            </a:r>
            <a:r>
              <a:rPr lang="zh-TW" altLang="en-US" sz="1800" b="0" dirty="0">
                <a:solidFill>
                  <a:srgbClr val="333333"/>
                </a:solidFill>
                <a:latin typeface="Noto Serif" panose="02020600060500020200" pitchFamily="18" charset="0"/>
              </a:rPr>
              <a:t>日</a:t>
            </a:r>
            <a:r>
              <a:rPr lang="zh-MO" altLang="en-US" sz="1800" b="0" i="0" u="none" strike="noStrike" dirty="0">
                <a:solidFill>
                  <a:srgbClr val="333333"/>
                </a:solidFill>
                <a:effectLst/>
                <a:latin typeface="Noto Serif" panose="02020600060500020200" pitchFamily="18" charset="0"/>
              </a:rPr>
              <a:t>）</a:t>
            </a:r>
          </a:p>
          <a:p>
            <a:endParaRPr kumimoji="1" lang="zh-MO" altLang="en-US" dirty="0"/>
          </a:p>
        </p:txBody>
      </p:sp>
    </p:spTree>
    <p:extLst>
      <p:ext uri="{BB962C8B-B14F-4D97-AF65-F5344CB8AC3E}">
        <p14:creationId xmlns:p14="http://schemas.microsoft.com/office/powerpoint/2010/main" val="1479764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F2E1426-2909-E4A5-E7BB-441BE4B1F3D6}"/>
              </a:ext>
            </a:extLst>
          </p:cNvPr>
          <p:cNvSpPr>
            <a:spLocks noGrp="1"/>
          </p:cNvSpPr>
          <p:nvPr>
            <p:ph type="title"/>
          </p:nvPr>
        </p:nvSpPr>
        <p:spPr/>
        <p:txBody>
          <a:bodyPr>
            <a:noAutofit/>
          </a:bodyPr>
          <a:lstStyle/>
          <a:p>
            <a:r>
              <a:rPr lang="zh-TW" altLang="en-US" sz="4000" dirty="0">
                <a:latin typeface="Times New Roman" panose="02020603050405020304" pitchFamily="18" charset="0"/>
                <a:ea typeface="標楷體" panose="02010601000101010101" pitchFamily="2" charset="-120"/>
              </a:rPr>
              <a:t>討論二</a:t>
            </a:r>
            <a:endParaRPr kumimoji="1" lang="zh-MO" altLang="en-US" sz="4000" dirty="0"/>
          </a:p>
        </p:txBody>
      </p:sp>
      <p:sp>
        <p:nvSpPr>
          <p:cNvPr id="3" name="內容版面配置區 2">
            <a:extLst>
              <a:ext uri="{FF2B5EF4-FFF2-40B4-BE49-F238E27FC236}">
                <a16:creationId xmlns:a16="http://schemas.microsoft.com/office/drawing/2014/main" id="{FB42AAED-1129-CE04-8DDF-16C0BB02B4A4}"/>
              </a:ext>
            </a:extLst>
          </p:cNvPr>
          <p:cNvSpPr>
            <a:spLocks noGrp="1"/>
          </p:cNvSpPr>
          <p:nvPr>
            <p:ph idx="1"/>
          </p:nvPr>
        </p:nvSpPr>
        <p:spPr/>
        <p:txBody>
          <a:bodyPr>
            <a:normAutofit/>
          </a:bodyPr>
          <a:lstStyle/>
          <a:p>
            <a:pPr algn="ctr"/>
            <a:r>
              <a:rPr kumimoji="1" lang="zh-MO" altLang="en-US" sz="3600" dirty="0"/>
              <a:t>同學認為判刑的結果如何？</a:t>
            </a:r>
            <a:endParaRPr kumimoji="1" lang="en-US" altLang="zh-MO" sz="3600" dirty="0"/>
          </a:p>
          <a:p>
            <a:pPr algn="ctr"/>
            <a:r>
              <a:rPr kumimoji="1" lang="zh-MO" altLang="en-US" sz="3600" dirty="0"/>
              <a:t>請</a:t>
            </a:r>
            <a:r>
              <a:rPr kumimoji="1" lang="en-US" altLang="zh-TW" sz="3600" dirty="0"/>
              <a:t>2</a:t>
            </a:r>
            <a:r>
              <a:rPr kumimoji="1" lang="zh-TW" altLang="en-US" sz="3600" dirty="0"/>
              <a:t>位</a:t>
            </a:r>
            <a:r>
              <a:rPr kumimoji="1" lang="zh-MO" altLang="en-US" sz="3600" dirty="0"/>
              <a:t>同學發表意見。</a:t>
            </a:r>
            <a:endParaRPr kumimoji="1" lang="en-US" altLang="zh-MO" sz="3600" dirty="0"/>
          </a:p>
        </p:txBody>
      </p:sp>
    </p:spTree>
    <p:extLst>
      <p:ext uri="{BB962C8B-B14F-4D97-AF65-F5344CB8AC3E}">
        <p14:creationId xmlns:p14="http://schemas.microsoft.com/office/powerpoint/2010/main" val="478185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41D376-486E-3FDA-AB8B-BC120EFB65CE}"/>
              </a:ext>
            </a:extLst>
          </p:cNvPr>
          <p:cNvSpPr>
            <a:spLocks noGrp="1"/>
          </p:cNvSpPr>
          <p:nvPr>
            <p:ph type="title"/>
          </p:nvPr>
        </p:nvSpPr>
        <p:spPr/>
        <p:txBody>
          <a:bodyPr>
            <a:noAutofit/>
          </a:bodyPr>
          <a:lstStyle/>
          <a:p>
            <a:r>
              <a:rPr kumimoji="1" lang="zh-TW" altLang="en-US" sz="4000" dirty="0">
                <a:latin typeface="Times New Roman" panose="02020603050405020304" pitchFamily="18" charset="0"/>
                <a:ea typeface="標楷體" panose="02010601000101010101" pitchFamily="2" charset="-120"/>
              </a:rPr>
              <a:t>判刑</a:t>
            </a:r>
            <a:endParaRPr kumimoji="1" lang="zh-MO" altLang="en-US" sz="4000" dirty="0"/>
          </a:p>
        </p:txBody>
      </p:sp>
      <p:sp>
        <p:nvSpPr>
          <p:cNvPr id="3" name="內容版面配置區 2">
            <a:extLst>
              <a:ext uri="{FF2B5EF4-FFF2-40B4-BE49-F238E27FC236}">
                <a16:creationId xmlns:a16="http://schemas.microsoft.com/office/drawing/2014/main" id="{437384E8-D83E-256E-D892-18CE5AA361DD}"/>
              </a:ext>
            </a:extLst>
          </p:cNvPr>
          <p:cNvSpPr>
            <a:spLocks noGrp="1"/>
          </p:cNvSpPr>
          <p:nvPr>
            <p:ph idx="1"/>
          </p:nvPr>
        </p:nvSpPr>
        <p:spPr/>
        <p:txBody>
          <a:bodyPr>
            <a:noAutofit/>
          </a:bodyPr>
          <a:lstStyle/>
          <a:p>
            <a:r>
              <a:rPr lang="zh-MO" altLang="en-US" sz="3600" b="0" i="0" u="none" strike="noStrike" dirty="0">
                <a:solidFill>
                  <a:srgbClr val="333333"/>
                </a:solidFill>
                <a:effectLst/>
                <a:latin typeface="Noto Serif" panose="02020600060500020200" pitchFamily="18" charset="0"/>
              </a:rPr>
              <a:t>法庭對此宗駐守澳門國際機場水警人員串同數名商人走私洋酒的貪污案件進行判決，被控受賄的頭等水警雷然照罪名成立，由於身為警務人員，被法庭重判監禁</a:t>
            </a:r>
            <a:r>
              <a:rPr lang="en-US" altLang="zh-MO" sz="3600" b="0" i="0" u="none" strike="noStrike" dirty="0">
                <a:solidFill>
                  <a:srgbClr val="333333"/>
                </a:solidFill>
                <a:effectLst/>
                <a:latin typeface="Noto Serif" panose="02020600060500020200" pitchFamily="18" charset="0"/>
              </a:rPr>
              <a:t>1</a:t>
            </a:r>
            <a:r>
              <a:rPr lang="zh-MO" altLang="en-US" sz="3600" b="0" i="0" u="none" strike="noStrike" dirty="0">
                <a:solidFill>
                  <a:srgbClr val="333333"/>
                </a:solidFill>
                <a:effectLst/>
                <a:latin typeface="Noto Serif" panose="02020600060500020200" pitchFamily="18" charset="0"/>
              </a:rPr>
              <a:t>年</a:t>
            </a:r>
            <a:r>
              <a:rPr lang="en-US" altLang="zh-MO" sz="3600" b="0" i="0" u="none" strike="noStrike" dirty="0">
                <a:solidFill>
                  <a:srgbClr val="333333"/>
                </a:solidFill>
                <a:effectLst/>
                <a:latin typeface="Noto Serif" panose="02020600060500020200" pitchFamily="18" charset="0"/>
              </a:rPr>
              <a:t>9</a:t>
            </a:r>
            <a:r>
              <a:rPr lang="zh-MO" altLang="en-US" sz="3600" b="0" i="0" u="none" strike="noStrike" dirty="0">
                <a:solidFill>
                  <a:srgbClr val="333333"/>
                </a:solidFill>
                <a:effectLst/>
                <a:latin typeface="Noto Serif" panose="02020600060500020200" pitchFamily="18" charset="0"/>
              </a:rPr>
              <a:t>個月。其餘</a:t>
            </a:r>
            <a:r>
              <a:rPr lang="en-US" altLang="zh-MO" sz="3600" b="0" i="0" u="none" strike="noStrike" dirty="0">
                <a:solidFill>
                  <a:srgbClr val="333333"/>
                </a:solidFill>
                <a:effectLst/>
                <a:latin typeface="Noto Serif" panose="02020600060500020200" pitchFamily="18" charset="0"/>
              </a:rPr>
              <a:t>4</a:t>
            </a:r>
            <a:r>
              <a:rPr lang="zh-MO" altLang="en-US" sz="3600" b="0" i="0" u="none" strike="noStrike" dirty="0">
                <a:solidFill>
                  <a:srgbClr val="333333"/>
                </a:solidFill>
                <a:effectLst/>
                <a:latin typeface="Noto Serif" panose="02020600060500020200" pitchFamily="18" charset="0"/>
              </a:rPr>
              <a:t>名被控行賄的男子各判監</a:t>
            </a:r>
            <a:r>
              <a:rPr lang="en-US" altLang="zh-MO" sz="3600" b="0" i="0" u="none" strike="noStrike" dirty="0">
                <a:solidFill>
                  <a:srgbClr val="333333"/>
                </a:solidFill>
                <a:effectLst/>
                <a:latin typeface="Noto Serif" panose="02020600060500020200" pitchFamily="18" charset="0"/>
              </a:rPr>
              <a:t>9</a:t>
            </a:r>
            <a:r>
              <a:rPr lang="zh-MO" altLang="en-US" sz="3600" b="0" i="0" u="none" strike="noStrike" dirty="0">
                <a:solidFill>
                  <a:srgbClr val="333333"/>
                </a:solidFill>
                <a:effectLst/>
                <a:latin typeface="Noto Serif" panose="02020600060500020200" pitchFamily="18" charset="0"/>
              </a:rPr>
              <a:t>個月，另一名水警則判決無罪。此外，案中</a:t>
            </a:r>
            <a:r>
              <a:rPr lang="en-US" altLang="zh-MO" sz="3600" b="0" i="0" u="none" strike="noStrike" dirty="0">
                <a:solidFill>
                  <a:srgbClr val="333333"/>
                </a:solidFill>
                <a:effectLst/>
                <a:latin typeface="Noto Serif" panose="02020600060500020200" pitchFamily="18" charset="0"/>
              </a:rPr>
              <a:t>5</a:t>
            </a:r>
            <a:r>
              <a:rPr lang="zh-MO" altLang="en-US" sz="3600" b="0" i="0" u="none" strike="noStrike" dirty="0">
                <a:solidFill>
                  <a:srgbClr val="333333"/>
                </a:solidFill>
                <a:effectLst/>
                <a:latin typeface="Noto Serif" panose="02020600060500020200" pitchFamily="18" charset="0"/>
              </a:rPr>
              <a:t>名被告因逃稅關係，另被判罰款</a:t>
            </a:r>
            <a:r>
              <a:rPr lang="en-US" altLang="zh-MO" sz="3600" b="0" i="0" u="none" strike="noStrike" dirty="0">
                <a:solidFill>
                  <a:srgbClr val="333333"/>
                </a:solidFill>
                <a:effectLst/>
                <a:latin typeface="Noto Serif" panose="02020600060500020200" pitchFamily="18" charset="0"/>
              </a:rPr>
              <a:t>30</a:t>
            </a:r>
            <a:r>
              <a:rPr lang="zh-MO" altLang="en-US" sz="3600" b="0" i="0" u="none" strike="noStrike" dirty="0">
                <a:solidFill>
                  <a:srgbClr val="333333"/>
                </a:solidFill>
                <a:effectLst/>
                <a:latin typeface="Noto Serif" panose="02020600060500020200" pitchFamily="18" charset="0"/>
              </a:rPr>
              <a:t>萬元。</a:t>
            </a:r>
            <a:endParaRPr kumimoji="1" lang="zh-MO" altLang="en-US" sz="3600" dirty="0"/>
          </a:p>
        </p:txBody>
      </p:sp>
    </p:spTree>
    <p:extLst>
      <p:ext uri="{BB962C8B-B14F-4D97-AF65-F5344CB8AC3E}">
        <p14:creationId xmlns:p14="http://schemas.microsoft.com/office/powerpoint/2010/main" val="2581023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4121771-0E6A-5B27-08E7-0F53C6F7CE1E}"/>
              </a:ext>
            </a:extLst>
          </p:cNvPr>
          <p:cNvSpPr>
            <a:spLocks noGrp="1"/>
          </p:cNvSpPr>
          <p:nvPr>
            <p:ph type="title"/>
          </p:nvPr>
        </p:nvSpPr>
        <p:spPr/>
        <p:txBody>
          <a:bodyPr/>
          <a:lstStyle/>
          <a:p>
            <a:r>
              <a:rPr lang="zh-TW" altLang="en-US" sz="2400" dirty="0">
                <a:effectLst/>
                <a:latin typeface="Times New Roman" panose="02020603050405020304" pitchFamily="18" charset="0"/>
                <a:ea typeface="標楷體" panose="02010601000101010101" pitchFamily="2" charset="-120"/>
              </a:rPr>
              <a:t>案例三  明星逃稅</a:t>
            </a:r>
            <a:endParaRPr kumimoji="1" lang="zh-MO" altLang="en-US" dirty="0"/>
          </a:p>
        </p:txBody>
      </p:sp>
      <p:pic>
        <p:nvPicPr>
          <p:cNvPr id="9" name="圖片 8" descr="一張含有 文字 的圖片&#10;&#10;自動產生的描述">
            <a:extLst>
              <a:ext uri="{FF2B5EF4-FFF2-40B4-BE49-F238E27FC236}">
                <a16:creationId xmlns:a16="http://schemas.microsoft.com/office/drawing/2014/main" id="{A1D7A274-24FF-FAD0-E0A2-2B930EBADA1A}"/>
              </a:ext>
            </a:extLst>
          </p:cNvPr>
          <p:cNvPicPr>
            <a:picLocks noChangeAspect="1"/>
          </p:cNvPicPr>
          <p:nvPr/>
        </p:nvPicPr>
        <p:blipFill>
          <a:blip r:embed="rId2"/>
          <a:stretch>
            <a:fillRect/>
          </a:stretch>
        </p:blipFill>
        <p:spPr>
          <a:xfrm>
            <a:off x="1998876" y="1356693"/>
            <a:ext cx="7772400" cy="5127705"/>
          </a:xfrm>
          <a:prstGeom prst="rect">
            <a:avLst/>
          </a:prstGeom>
        </p:spPr>
      </p:pic>
      <p:sp>
        <p:nvSpPr>
          <p:cNvPr id="10" name="文字方塊 9">
            <a:extLst>
              <a:ext uri="{FF2B5EF4-FFF2-40B4-BE49-F238E27FC236}">
                <a16:creationId xmlns:a16="http://schemas.microsoft.com/office/drawing/2014/main" id="{5794AA56-0AF6-B747-F6F4-75266A581323}"/>
              </a:ext>
            </a:extLst>
          </p:cNvPr>
          <p:cNvSpPr txBox="1"/>
          <p:nvPr/>
        </p:nvSpPr>
        <p:spPr>
          <a:xfrm>
            <a:off x="1811964" y="6484398"/>
            <a:ext cx="9337963" cy="369332"/>
          </a:xfrm>
          <a:prstGeom prst="rect">
            <a:avLst/>
          </a:prstGeom>
          <a:noFill/>
        </p:spPr>
        <p:txBody>
          <a:bodyPr wrap="square" rtlCol="0">
            <a:spAutoFit/>
          </a:bodyPr>
          <a:lstStyle/>
          <a:p>
            <a:r>
              <a:rPr kumimoji="1" lang="zh-MO" altLang="en-US" dirty="0"/>
              <a:t>（轉自</a:t>
            </a:r>
            <a:r>
              <a:rPr kumimoji="1" lang="en-US" altLang="zh-MO" dirty="0">
                <a:hlinkClick r:id="rId3"/>
              </a:rPr>
              <a:t>https://www.sohu.com/a/530257785_114778</a:t>
            </a:r>
            <a:r>
              <a:rPr kumimoji="1" lang="zh-TW" altLang="en-US" dirty="0"/>
              <a:t>）</a:t>
            </a:r>
            <a:endParaRPr kumimoji="1" lang="zh-MO" altLang="en-US" dirty="0"/>
          </a:p>
        </p:txBody>
      </p:sp>
    </p:spTree>
    <p:extLst>
      <p:ext uri="{BB962C8B-B14F-4D97-AF65-F5344CB8AC3E}">
        <p14:creationId xmlns:p14="http://schemas.microsoft.com/office/powerpoint/2010/main" val="1333923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FDA06CA-189A-FD0D-A99F-C18D75AF71DD}"/>
              </a:ext>
            </a:extLst>
          </p:cNvPr>
          <p:cNvSpPr>
            <a:spLocks noGrp="1"/>
          </p:cNvSpPr>
          <p:nvPr>
            <p:ph type="title"/>
          </p:nvPr>
        </p:nvSpPr>
        <p:spPr/>
        <p:txBody>
          <a:bodyPr/>
          <a:lstStyle/>
          <a:p>
            <a:r>
              <a:rPr lang="zh-TW" altLang="en-US" sz="2400" dirty="0">
                <a:latin typeface="Times New Roman" panose="02020603050405020304" pitchFamily="18" charset="0"/>
                <a:ea typeface="標楷體" panose="02010601000101010101" pitchFamily="2" charset="-120"/>
              </a:rPr>
              <a:t>討論三</a:t>
            </a:r>
            <a:endParaRPr kumimoji="1" lang="zh-MO" altLang="en-US" dirty="0"/>
          </a:p>
        </p:txBody>
      </p:sp>
      <p:sp>
        <p:nvSpPr>
          <p:cNvPr id="3" name="內容版面配置區 2">
            <a:extLst>
              <a:ext uri="{FF2B5EF4-FFF2-40B4-BE49-F238E27FC236}">
                <a16:creationId xmlns:a16="http://schemas.microsoft.com/office/drawing/2014/main" id="{ECCBA89D-661D-8AA6-9F45-722B137C5AF4}"/>
              </a:ext>
            </a:extLst>
          </p:cNvPr>
          <p:cNvSpPr>
            <a:spLocks noGrp="1"/>
          </p:cNvSpPr>
          <p:nvPr>
            <p:ph idx="1"/>
          </p:nvPr>
        </p:nvSpPr>
        <p:spPr/>
        <p:txBody>
          <a:bodyPr/>
          <a:lstStyle/>
          <a:p>
            <a:pPr algn="ctr"/>
            <a:r>
              <a:rPr kumimoji="1" lang="zh-MO" altLang="en-US" sz="3600" dirty="0"/>
              <a:t>同學認為鄧倫現況如何？</a:t>
            </a:r>
            <a:endParaRPr kumimoji="1" lang="en-US" altLang="zh-MO" sz="3600" dirty="0"/>
          </a:p>
          <a:p>
            <a:pPr algn="ctr"/>
            <a:r>
              <a:rPr kumimoji="1" lang="zh-MO" altLang="en-US" sz="3600" dirty="0"/>
              <a:t>請</a:t>
            </a:r>
            <a:r>
              <a:rPr kumimoji="1" lang="en-US" altLang="zh-TW" sz="3600" dirty="0"/>
              <a:t>2</a:t>
            </a:r>
            <a:r>
              <a:rPr kumimoji="1" lang="zh-TW" altLang="en-US" sz="3600" dirty="0"/>
              <a:t>位</a:t>
            </a:r>
            <a:r>
              <a:rPr kumimoji="1" lang="zh-MO" altLang="en-US" sz="3600" dirty="0"/>
              <a:t>同學發表意見。</a:t>
            </a:r>
            <a:endParaRPr kumimoji="1" lang="en-US" altLang="zh-MO" sz="3600" dirty="0"/>
          </a:p>
          <a:p>
            <a:endParaRPr kumimoji="1" lang="zh-MO" altLang="en-US" dirty="0"/>
          </a:p>
        </p:txBody>
      </p:sp>
    </p:spTree>
    <p:extLst>
      <p:ext uri="{BB962C8B-B14F-4D97-AF65-F5344CB8AC3E}">
        <p14:creationId xmlns:p14="http://schemas.microsoft.com/office/powerpoint/2010/main" val="1052358697"/>
      </p:ext>
    </p:extLst>
  </p:cSld>
  <p:clrMapOvr>
    <a:masterClrMapping/>
  </p:clrMapOvr>
</p:sld>
</file>

<file path=ppt/theme/theme1.xml><?xml version="1.0" encoding="utf-8"?>
<a:theme xmlns:a="http://schemas.openxmlformats.org/drawingml/2006/main" name="MeiryoVTI">
  <a:themeElements>
    <a:clrScheme name="Meiryo">
      <a:dk1>
        <a:srgbClr val="232323"/>
      </a:dk1>
      <a:lt1>
        <a:srgbClr val="FFFFFF"/>
      </a:lt1>
      <a:dk2>
        <a:srgbClr val="231B23"/>
      </a:dk2>
      <a:lt2>
        <a:srgbClr val="FCF5E5"/>
      </a:lt2>
      <a:accent1>
        <a:srgbClr val="FDA431"/>
      </a:accent1>
      <a:accent2>
        <a:srgbClr val="4DA1A8"/>
      </a:accent2>
      <a:accent3>
        <a:srgbClr val="B9D587"/>
      </a:accent3>
      <a:accent4>
        <a:srgbClr val="E8BD32"/>
      </a:accent4>
      <a:accent5>
        <a:srgbClr val="809EC2"/>
      </a:accent5>
      <a:accent6>
        <a:srgbClr val="E3ADB6"/>
      </a:accent6>
      <a:hlink>
        <a:srgbClr val="34ADB6"/>
      </a:hlink>
      <a:folHlink>
        <a:srgbClr val="B2B2B2"/>
      </a:folHlink>
    </a:clrScheme>
    <a:fontScheme name="Meiryo UI">
      <a:majorFont>
        <a:latin typeface="Meiryo UI"/>
        <a:ea typeface=""/>
        <a:cs typeface=""/>
      </a:majorFont>
      <a:minorFont>
        <a:latin typeface="Meiryo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iryoVTI" id="{3EF0B2FA-4C70-4C56-AE0C-16E6000BE750}" vid="{C80AAF17-7084-4B19-8ADF-AE8F46812F23}"/>
    </a:ext>
  </a:extLst>
</a:theme>
</file>

<file path=docProps/app.xml><?xml version="1.0" encoding="utf-8"?>
<Properties xmlns="http://schemas.openxmlformats.org/officeDocument/2006/extended-properties" xmlns:vt="http://schemas.openxmlformats.org/officeDocument/2006/docPropsVTypes">
  <TotalTime>1496</TotalTime>
  <Words>1386</Words>
  <Application>Microsoft Macintosh PowerPoint</Application>
  <PresentationFormat>寬螢幕</PresentationFormat>
  <Paragraphs>54</Paragraphs>
  <Slides>15</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15</vt:i4>
      </vt:variant>
    </vt:vector>
  </HeadingPairs>
  <TitlesOfParts>
    <vt:vector size="24" baseType="lpstr">
      <vt:lpstr>Meiryo</vt:lpstr>
      <vt:lpstr>Meiryo UI</vt:lpstr>
      <vt:lpstr>PingFang SC</vt:lpstr>
      <vt:lpstr>Arial</vt:lpstr>
      <vt:lpstr>Calibri</vt:lpstr>
      <vt:lpstr>Noto Serif</vt:lpstr>
      <vt:lpstr>Times New Roman</vt:lpstr>
      <vt:lpstr>Wingdings</vt:lpstr>
      <vt:lpstr>MeiryoVTI</vt:lpstr>
      <vt:lpstr>逃稅，後果有多嚴重？（下） </vt:lpstr>
      <vt:lpstr>案例一    不見稅單不繳稅？ </vt:lpstr>
      <vt:lpstr>討論一</vt:lpstr>
      <vt:lpstr>阿峰的結局</vt:lpstr>
      <vt:lpstr>案例二  水警受賄串同港商逃稅5被告被判刑</vt:lpstr>
      <vt:lpstr>討論二</vt:lpstr>
      <vt:lpstr>判刑</vt:lpstr>
      <vt:lpstr>案例三  明星逃稅</vt:lpstr>
      <vt:lpstr>討論三</vt:lpstr>
      <vt:lpstr>逃稅後的問題陸續有來…</vt:lpstr>
      <vt:lpstr>情境討論</vt:lpstr>
      <vt:lpstr>角色扮演</vt:lpstr>
      <vt:lpstr>角色心態分享</vt:lpstr>
      <vt:lpstr>總結</vt:lpstr>
      <vt:lpstr>延伸思考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A83763</dc:creator>
  <cp:lastModifiedBy>A83763</cp:lastModifiedBy>
  <cp:revision>23</cp:revision>
  <dcterms:created xsi:type="dcterms:W3CDTF">2023-03-01T07:50:10Z</dcterms:created>
  <dcterms:modified xsi:type="dcterms:W3CDTF">2023-05-29T03:10:26Z</dcterms:modified>
</cp:coreProperties>
</file>