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00"/>
    <p:restoredTop sz="95263"/>
  </p:normalViewPr>
  <p:slideViewPr>
    <p:cSldViewPr snapToGrid="0" snapToObjects="1">
      <p:cViewPr varScale="1">
        <p:scale>
          <a:sx n="94" d="100"/>
          <a:sy n="94" d="100"/>
        </p:scale>
        <p:origin x="114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4B5E3-8546-4A46-9AE1-2606ADC54ED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64CEBB1-2E7B-43D0-9583-36448A189D78}">
      <dgm:prSet/>
      <dgm:spPr/>
      <dgm:t>
        <a:bodyPr/>
        <a:lstStyle/>
        <a:p>
          <a:r>
            <a:rPr lang="zh-TW" dirty="0"/>
            <a:t>金錢可買到的甚麼東西</a:t>
          </a:r>
          <a:endParaRPr lang="en-US" dirty="0"/>
        </a:p>
      </dgm:t>
    </dgm:pt>
    <dgm:pt modelId="{8A0E9348-66E8-4244-97C2-DA4A90CAAF4E}" type="parTrans" cxnId="{4E6FCAEF-75AF-4561-8240-8A67EB3C7780}">
      <dgm:prSet/>
      <dgm:spPr/>
      <dgm:t>
        <a:bodyPr/>
        <a:lstStyle/>
        <a:p>
          <a:endParaRPr lang="en-US"/>
        </a:p>
      </dgm:t>
    </dgm:pt>
    <dgm:pt modelId="{103B4A14-CDFF-45D4-BFFE-1E3686B60097}" type="sibTrans" cxnId="{4E6FCAEF-75AF-4561-8240-8A67EB3C7780}">
      <dgm:prSet/>
      <dgm:spPr/>
      <dgm:t>
        <a:bodyPr/>
        <a:lstStyle/>
        <a:p>
          <a:endParaRPr lang="en-US"/>
        </a:p>
      </dgm:t>
    </dgm:pt>
    <dgm:pt modelId="{AF41841A-96E2-4937-8373-2C359BA96874}">
      <dgm:prSet/>
      <dgm:spPr/>
      <dgm:t>
        <a:bodyPr/>
        <a:lstStyle/>
        <a:p>
          <a:r>
            <a:rPr lang="zh-TW" dirty="0"/>
            <a:t>有甚麼是金錢買不到</a:t>
          </a:r>
          <a:endParaRPr lang="en-US" dirty="0"/>
        </a:p>
      </dgm:t>
    </dgm:pt>
    <dgm:pt modelId="{A948D4E8-692E-4A7B-9923-D52D05856B0C}" type="parTrans" cxnId="{69E3A30C-4246-48E8-A0CC-B6DD74253412}">
      <dgm:prSet/>
      <dgm:spPr/>
      <dgm:t>
        <a:bodyPr/>
        <a:lstStyle/>
        <a:p>
          <a:endParaRPr lang="en-US"/>
        </a:p>
      </dgm:t>
    </dgm:pt>
    <dgm:pt modelId="{03BB073B-BCD3-454E-8845-063DD7FCD1BF}" type="sibTrans" cxnId="{69E3A30C-4246-48E8-A0CC-B6DD74253412}">
      <dgm:prSet/>
      <dgm:spPr/>
      <dgm:t>
        <a:bodyPr/>
        <a:lstStyle/>
        <a:p>
          <a:endParaRPr lang="en-US"/>
        </a:p>
      </dgm:t>
    </dgm:pt>
    <dgm:pt modelId="{13BCC282-E875-7641-812C-E14D2DB61B1A}" type="pres">
      <dgm:prSet presAssocID="{2DD4B5E3-8546-4A46-9AE1-2606ADC54E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18271FCF-3A83-3D41-8546-391C5D11DEC5}" type="pres">
      <dgm:prSet presAssocID="{564CEBB1-2E7B-43D0-9583-36448A189D78}" presName="hierRoot1" presStyleCnt="0"/>
      <dgm:spPr/>
    </dgm:pt>
    <dgm:pt modelId="{F855E33D-39BF-7249-A92E-F7AEFD5B86CB}" type="pres">
      <dgm:prSet presAssocID="{564CEBB1-2E7B-43D0-9583-36448A189D78}" presName="composite" presStyleCnt="0"/>
      <dgm:spPr/>
    </dgm:pt>
    <dgm:pt modelId="{D344C9E6-C710-9841-8474-5FE62920FF98}" type="pres">
      <dgm:prSet presAssocID="{564CEBB1-2E7B-43D0-9583-36448A189D78}" presName="background" presStyleLbl="node0" presStyleIdx="0" presStyleCnt="2"/>
      <dgm:spPr/>
    </dgm:pt>
    <dgm:pt modelId="{CA533783-EA5F-DB48-862F-B3864D4C0E3E}" type="pres">
      <dgm:prSet presAssocID="{564CEBB1-2E7B-43D0-9583-36448A189D7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A9F58BA-4F91-BF49-A803-F95337B6686F}" type="pres">
      <dgm:prSet presAssocID="{564CEBB1-2E7B-43D0-9583-36448A189D78}" presName="hierChild2" presStyleCnt="0"/>
      <dgm:spPr/>
    </dgm:pt>
    <dgm:pt modelId="{6E221438-F103-1743-AF83-687B9BCA6F2B}" type="pres">
      <dgm:prSet presAssocID="{AF41841A-96E2-4937-8373-2C359BA96874}" presName="hierRoot1" presStyleCnt="0"/>
      <dgm:spPr/>
    </dgm:pt>
    <dgm:pt modelId="{9A062A7C-6796-1246-9EDE-8598066F5768}" type="pres">
      <dgm:prSet presAssocID="{AF41841A-96E2-4937-8373-2C359BA96874}" presName="composite" presStyleCnt="0"/>
      <dgm:spPr/>
    </dgm:pt>
    <dgm:pt modelId="{1852F424-86C5-974A-A2EA-6DEA2CC1B3D3}" type="pres">
      <dgm:prSet presAssocID="{AF41841A-96E2-4937-8373-2C359BA96874}" presName="background" presStyleLbl="node0" presStyleIdx="1" presStyleCnt="2"/>
      <dgm:spPr/>
    </dgm:pt>
    <dgm:pt modelId="{F8440C1B-B646-824D-AF9D-B4FF4F5EE7A4}" type="pres">
      <dgm:prSet presAssocID="{AF41841A-96E2-4937-8373-2C359BA96874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E082E1-AF0C-C546-B660-AEDCA568292D}" type="pres">
      <dgm:prSet presAssocID="{AF41841A-96E2-4937-8373-2C359BA96874}" presName="hierChild2" presStyleCnt="0"/>
      <dgm:spPr/>
    </dgm:pt>
  </dgm:ptLst>
  <dgm:cxnLst>
    <dgm:cxn modelId="{4F2D5049-A805-F643-923D-2E062D68FEFD}" type="presOf" srcId="{AF41841A-96E2-4937-8373-2C359BA96874}" destId="{F8440C1B-B646-824D-AF9D-B4FF4F5EE7A4}" srcOrd="0" destOrd="0" presId="urn:microsoft.com/office/officeart/2005/8/layout/hierarchy1"/>
    <dgm:cxn modelId="{69E3A30C-4246-48E8-A0CC-B6DD74253412}" srcId="{2DD4B5E3-8546-4A46-9AE1-2606ADC54ED9}" destId="{AF41841A-96E2-4937-8373-2C359BA96874}" srcOrd="1" destOrd="0" parTransId="{A948D4E8-692E-4A7B-9923-D52D05856B0C}" sibTransId="{03BB073B-BCD3-454E-8845-063DD7FCD1BF}"/>
    <dgm:cxn modelId="{83C1991F-1EF2-C34D-BD8D-F805E3029751}" type="presOf" srcId="{2DD4B5E3-8546-4A46-9AE1-2606ADC54ED9}" destId="{13BCC282-E875-7641-812C-E14D2DB61B1A}" srcOrd="0" destOrd="0" presId="urn:microsoft.com/office/officeart/2005/8/layout/hierarchy1"/>
    <dgm:cxn modelId="{C1203E31-2017-6F44-9010-443996B3FCA4}" type="presOf" srcId="{564CEBB1-2E7B-43D0-9583-36448A189D78}" destId="{CA533783-EA5F-DB48-862F-B3864D4C0E3E}" srcOrd="0" destOrd="0" presId="urn:microsoft.com/office/officeart/2005/8/layout/hierarchy1"/>
    <dgm:cxn modelId="{4E6FCAEF-75AF-4561-8240-8A67EB3C7780}" srcId="{2DD4B5E3-8546-4A46-9AE1-2606ADC54ED9}" destId="{564CEBB1-2E7B-43D0-9583-36448A189D78}" srcOrd="0" destOrd="0" parTransId="{8A0E9348-66E8-4244-97C2-DA4A90CAAF4E}" sibTransId="{103B4A14-CDFF-45D4-BFFE-1E3686B60097}"/>
    <dgm:cxn modelId="{C5CE19BB-F712-F64C-B177-85A38B12392E}" type="presParOf" srcId="{13BCC282-E875-7641-812C-E14D2DB61B1A}" destId="{18271FCF-3A83-3D41-8546-391C5D11DEC5}" srcOrd="0" destOrd="0" presId="urn:microsoft.com/office/officeart/2005/8/layout/hierarchy1"/>
    <dgm:cxn modelId="{465F457E-6994-2F44-B13F-9E013257E6E6}" type="presParOf" srcId="{18271FCF-3A83-3D41-8546-391C5D11DEC5}" destId="{F855E33D-39BF-7249-A92E-F7AEFD5B86CB}" srcOrd="0" destOrd="0" presId="urn:microsoft.com/office/officeart/2005/8/layout/hierarchy1"/>
    <dgm:cxn modelId="{DD319241-9AD4-D340-B405-23B8F88553C9}" type="presParOf" srcId="{F855E33D-39BF-7249-A92E-F7AEFD5B86CB}" destId="{D344C9E6-C710-9841-8474-5FE62920FF98}" srcOrd="0" destOrd="0" presId="urn:microsoft.com/office/officeart/2005/8/layout/hierarchy1"/>
    <dgm:cxn modelId="{F396733E-DA00-DF44-814E-1288ECA218EC}" type="presParOf" srcId="{F855E33D-39BF-7249-A92E-F7AEFD5B86CB}" destId="{CA533783-EA5F-DB48-862F-B3864D4C0E3E}" srcOrd="1" destOrd="0" presId="urn:microsoft.com/office/officeart/2005/8/layout/hierarchy1"/>
    <dgm:cxn modelId="{F4432204-8A09-D74C-BDBB-F9704163CBD8}" type="presParOf" srcId="{18271FCF-3A83-3D41-8546-391C5D11DEC5}" destId="{BA9F58BA-4F91-BF49-A803-F95337B6686F}" srcOrd="1" destOrd="0" presId="urn:microsoft.com/office/officeart/2005/8/layout/hierarchy1"/>
    <dgm:cxn modelId="{9BB93AD7-B076-DF40-8403-011715C5BBA9}" type="presParOf" srcId="{13BCC282-E875-7641-812C-E14D2DB61B1A}" destId="{6E221438-F103-1743-AF83-687B9BCA6F2B}" srcOrd="1" destOrd="0" presId="urn:microsoft.com/office/officeart/2005/8/layout/hierarchy1"/>
    <dgm:cxn modelId="{2C4C31C2-0EDC-A742-8F93-9C80164B8229}" type="presParOf" srcId="{6E221438-F103-1743-AF83-687B9BCA6F2B}" destId="{9A062A7C-6796-1246-9EDE-8598066F5768}" srcOrd="0" destOrd="0" presId="urn:microsoft.com/office/officeart/2005/8/layout/hierarchy1"/>
    <dgm:cxn modelId="{8C1BBD6C-022E-4C41-BDAB-9084BD247705}" type="presParOf" srcId="{9A062A7C-6796-1246-9EDE-8598066F5768}" destId="{1852F424-86C5-974A-A2EA-6DEA2CC1B3D3}" srcOrd="0" destOrd="0" presId="urn:microsoft.com/office/officeart/2005/8/layout/hierarchy1"/>
    <dgm:cxn modelId="{6B5A4FCC-961C-6F49-A2D4-A1515E3C778C}" type="presParOf" srcId="{9A062A7C-6796-1246-9EDE-8598066F5768}" destId="{F8440C1B-B646-824D-AF9D-B4FF4F5EE7A4}" srcOrd="1" destOrd="0" presId="urn:microsoft.com/office/officeart/2005/8/layout/hierarchy1"/>
    <dgm:cxn modelId="{68BCB67F-C2DE-FF48-907A-BCA7EFD6D553}" type="presParOf" srcId="{6E221438-F103-1743-AF83-687B9BCA6F2B}" destId="{CBE082E1-AF0C-C546-B660-AEDCA56829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76394-BC47-414D-9F45-CB32F45A4C7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DE16CF-0BDF-491D-A4EC-0911535A3AF9}">
      <dgm:prSet custT="1"/>
      <dgm:spPr/>
      <dgm:t>
        <a:bodyPr/>
        <a:lstStyle/>
        <a:p>
          <a:r>
            <a:rPr lang="x-none" sz="2800"/>
            <a:t>1000</a:t>
          </a:r>
          <a:r>
            <a:rPr lang="zh-TW" sz="2800" dirty="0"/>
            <a:t>元、健康值</a:t>
          </a:r>
          <a:r>
            <a:rPr lang="x-none" sz="2800"/>
            <a:t>500</a:t>
          </a:r>
          <a:r>
            <a:rPr lang="zh-TW" sz="2800" dirty="0"/>
            <a:t>點、知識值</a:t>
          </a:r>
          <a:r>
            <a:rPr lang="x-none" sz="2800"/>
            <a:t>100</a:t>
          </a:r>
          <a:r>
            <a:rPr lang="zh-TW" sz="2800" dirty="0"/>
            <a:t>點、友情位</a:t>
          </a:r>
          <a:r>
            <a:rPr lang="x-none" sz="2800"/>
            <a:t>2</a:t>
          </a:r>
          <a:r>
            <a:rPr lang="zh-TW" sz="2800" dirty="0"/>
            <a:t>個。 </a:t>
          </a:r>
          <a:endParaRPr lang="en-US" sz="2800" dirty="0"/>
        </a:p>
      </dgm:t>
    </dgm:pt>
    <dgm:pt modelId="{A6D9200D-F59C-4C73-B58B-540069274C6E}" type="parTrans" cxnId="{B2DC0A0A-0AD1-46A6-B5DB-5CB434D289BC}">
      <dgm:prSet/>
      <dgm:spPr/>
      <dgm:t>
        <a:bodyPr/>
        <a:lstStyle/>
        <a:p>
          <a:endParaRPr lang="en-US"/>
        </a:p>
      </dgm:t>
    </dgm:pt>
    <dgm:pt modelId="{6B250F4A-9495-4CE2-AD30-224CE9471626}" type="sibTrans" cxnId="{B2DC0A0A-0AD1-46A6-B5DB-5CB434D289BC}">
      <dgm:prSet/>
      <dgm:spPr/>
      <dgm:t>
        <a:bodyPr/>
        <a:lstStyle/>
        <a:p>
          <a:endParaRPr lang="en-US"/>
        </a:p>
      </dgm:t>
    </dgm:pt>
    <dgm:pt modelId="{20909D71-B926-4856-85BF-529C98BDB5F6}">
      <dgm:prSet/>
      <dgm:spPr/>
      <dgm:t>
        <a:bodyPr/>
        <a:lstStyle/>
        <a:p>
          <a:r>
            <a:rPr lang="zh-TW"/>
            <a:t>加朋友：每位</a:t>
          </a:r>
          <a:r>
            <a:rPr lang="x-none"/>
            <a:t>500</a:t>
          </a:r>
          <a:r>
            <a:rPr lang="zh-TW"/>
            <a:t>元，給予對方</a:t>
          </a:r>
          <a:endParaRPr lang="en-US"/>
        </a:p>
      </dgm:t>
    </dgm:pt>
    <dgm:pt modelId="{D33E30D6-317A-425D-9A74-EF2D38837101}" type="parTrans" cxnId="{CE607EDE-E885-4D60-A68C-9995ED66C3D7}">
      <dgm:prSet/>
      <dgm:spPr/>
      <dgm:t>
        <a:bodyPr/>
        <a:lstStyle/>
        <a:p>
          <a:endParaRPr lang="en-US"/>
        </a:p>
      </dgm:t>
    </dgm:pt>
    <dgm:pt modelId="{E20993A4-9F04-45EC-9815-27CE533E6086}" type="sibTrans" cxnId="{CE607EDE-E885-4D60-A68C-9995ED66C3D7}">
      <dgm:prSet/>
      <dgm:spPr/>
      <dgm:t>
        <a:bodyPr/>
        <a:lstStyle/>
        <a:p>
          <a:endParaRPr lang="en-US"/>
        </a:p>
      </dgm:t>
    </dgm:pt>
    <dgm:pt modelId="{79FBBAB8-9AF6-4305-997F-36F6F0A54B41}">
      <dgm:prSet/>
      <dgm:spPr/>
      <dgm:t>
        <a:bodyPr/>
        <a:lstStyle/>
        <a:p>
          <a:r>
            <a:rPr lang="zh-TW"/>
            <a:t>加健康值：每</a:t>
          </a:r>
          <a:r>
            <a:rPr lang="x-none"/>
            <a:t>100</a:t>
          </a:r>
          <a:r>
            <a:rPr lang="zh-TW"/>
            <a:t>點</a:t>
          </a:r>
          <a:r>
            <a:rPr lang="x-none"/>
            <a:t>500</a:t>
          </a:r>
          <a:r>
            <a:rPr lang="zh-TW"/>
            <a:t>元</a:t>
          </a:r>
          <a:endParaRPr lang="en-US"/>
        </a:p>
      </dgm:t>
    </dgm:pt>
    <dgm:pt modelId="{88722FB9-306A-45B0-A589-12DA09988F30}" type="parTrans" cxnId="{833CC168-8E49-42D0-B43F-E1168D161B66}">
      <dgm:prSet/>
      <dgm:spPr/>
      <dgm:t>
        <a:bodyPr/>
        <a:lstStyle/>
        <a:p>
          <a:endParaRPr lang="en-US"/>
        </a:p>
      </dgm:t>
    </dgm:pt>
    <dgm:pt modelId="{8CA498A2-119F-4549-A85A-EC1075ACB000}" type="sibTrans" cxnId="{833CC168-8E49-42D0-B43F-E1168D161B66}">
      <dgm:prSet/>
      <dgm:spPr/>
      <dgm:t>
        <a:bodyPr/>
        <a:lstStyle/>
        <a:p>
          <a:endParaRPr lang="en-US"/>
        </a:p>
      </dgm:t>
    </dgm:pt>
    <dgm:pt modelId="{E07524D4-AEF9-44BB-9D58-2CF9E75CEE19}">
      <dgm:prSet/>
      <dgm:spPr/>
      <dgm:t>
        <a:bodyPr/>
        <a:lstStyle/>
        <a:p>
          <a:r>
            <a:rPr lang="zh-TW"/>
            <a:t>加知識值：每</a:t>
          </a:r>
          <a:r>
            <a:rPr lang="x-none"/>
            <a:t>100</a:t>
          </a:r>
          <a:r>
            <a:rPr lang="zh-TW"/>
            <a:t>點</a:t>
          </a:r>
          <a:r>
            <a:rPr lang="x-none"/>
            <a:t>100</a:t>
          </a:r>
          <a:r>
            <a:rPr lang="zh-TW"/>
            <a:t>健康值</a:t>
          </a:r>
          <a:endParaRPr lang="en-US"/>
        </a:p>
      </dgm:t>
    </dgm:pt>
    <dgm:pt modelId="{E9A672AD-2F90-4AB6-93D5-87E218960B8B}" type="parTrans" cxnId="{A2D2D67F-94EC-4F21-B9B1-9670A51A95A8}">
      <dgm:prSet/>
      <dgm:spPr/>
      <dgm:t>
        <a:bodyPr/>
        <a:lstStyle/>
        <a:p>
          <a:endParaRPr lang="en-US"/>
        </a:p>
      </dgm:t>
    </dgm:pt>
    <dgm:pt modelId="{103E4D42-7085-4068-A154-C8403F6F888B}" type="sibTrans" cxnId="{A2D2D67F-94EC-4F21-B9B1-9670A51A95A8}">
      <dgm:prSet/>
      <dgm:spPr/>
      <dgm:t>
        <a:bodyPr/>
        <a:lstStyle/>
        <a:p>
          <a:endParaRPr lang="en-US"/>
        </a:p>
      </dgm:t>
    </dgm:pt>
    <dgm:pt modelId="{EB64D1AF-A3FE-413B-936A-BEA2F8F41E57}">
      <dgm:prSet/>
      <dgm:spPr/>
      <dgm:t>
        <a:bodyPr/>
        <a:lstStyle/>
        <a:p>
          <a:r>
            <a:rPr lang="zh-TW"/>
            <a:t>加金錢：每</a:t>
          </a:r>
          <a:r>
            <a:rPr lang="x-none"/>
            <a:t>100</a:t>
          </a:r>
          <a:r>
            <a:rPr lang="zh-TW"/>
            <a:t>元</a:t>
          </a:r>
          <a:r>
            <a:rPr lang="x-none"/>
            <a:t>200</a:t>
          </a:r>
          <a:r>
            <a:rPr lang="zh-TW"/>
            <a:t>點健康值</a:t>
          </a:r>
          <a:r>
            <a:rPr lang="x-none"/>
            <a:t>200</a:t>
          </a:r>
          <a:r>
            <a:rPr lang="zh-TW"/>
            <a:t>點知識值 </a:t>
          </a:r>
          <a:endParaRPr lang="en-US"/>
        </a:p>
      </dgm:t>
    </dgm:pt>
    <dgm:pt modelId="{A0D883D8-7166-4FD2-ABDF-37CE7BB3AD90}" type="parTrans" cxnId="{4BB53C71-4A97-44C0-BA46-661A3F711DE0}">
      <dgm:prSet/>
      <dgm:spPr/>
      <dgm:t>
        <a:bodyPr/>
        <a:lstStyle/>
        <a:p>
          <a:endParaRPr lang="en-US"/>
        </a:p>
      </dgm:t>
    </dgm:pt>
    <dgm:pt modelId="{6853987C-8059-48E9-AFA7-7526DD8F9CB5}" type="sibTrans" cxnId="{4BB53C71-4A97-44C0-BA46-661A3F711DE0}">
      <dgm:prSet/>
      <dgm:spPr/>
      <dgm:t>
        <a:bodyPr/>
        <a:lstStyle/>
        <a:p>
          <a:endParaRPr lang="en-US"/>
        </a:p>
      </dgm:t>
    </dgm:pt>
    <dgm:pt modelId="{7BC725EF-3F91-1744-A5FB-985DDCC20FDF}" type="pres">
      <dgm:prSet presAssocID="{80876394-BC47-414D-9F45-CB32F45A4C7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DB9E894-131D-334A-879E-6BA2320CC7A2}" type="pres">
      <dgm:prSet presAssocID="{80876394-BC47-414D-9F45-CB32F45A4C7F}" presName="dummyMaxCanvas" presStyleCnt="0">
        <dgm:presLayoutVars/>
      </dgm:prSet>
      <dgm:spPr/>
    </dgm:pt>
    <dgm:pt modelId="{E0CA598E-E9B4-8A48-B023-366381D71FAE}" type="pres">
      <dgm:prSet presAssocID="{80876394-BC47-414D-9F45-CB32F45A4C7F}" presName="FiveNodes_1" presStyleLbl="node1" presStyleIdx="0" presStyleCnt="5" custScaleX="122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0115E-228B-134B-B26F-514A0673430C}" type="pres">
      <dgm:prSet presAssocID="{80876394-BC47-414D-9F45-CB32F45A4C7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063AB1-3C2C-B04B-95D9-E23E74489E88}" type="pres">
      <dgm:prSet presAssocID="{80876394-BC47-414D-9F45-CB32F45A4C7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A7BF97-74D0-B449-8C3A-6E7B11FB8673}" type="pres">
      <dgm:prSet presAssocID="{80876394-BC47-414D-9F45-CB32F45A4C7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7D99BD-B8DA-E045-A3A5-FC27FDFD5AAD}" type="pres">
      <dgm:prSet presAssocID="{80876394-BC47-414D-9F45-CB32F45A4C7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F374EF-9056-B64C-945C-780B59C9CA88}" type="pres">
      <dgm:prSet presAssocID="{80876394-BC47-414D-9F45-CB32F45A4C7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D6E626-05E1-F746-B20E-9FBD22E735D5}" type="pres">
      <dgm:prSet presAssocID="{80876394-BC47-414D-9F45-CB32F45A4C7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95D026-97D5-B84F-8286-D95DD5B68063}" type="pres">
      <dgm:prSet presAssocID="{80876394-BC47-414D-9F45-CB32F45A4C7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D76639-8AE9-2B42-80D6-96CBF15385F4}" type="pres">
      <dgm:prSet presAssocID="{80876394-BC47-414D-9F45-CB32F45A4C7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EA7B32-D9A7-6942-8363-8F411AA1DE1B}" type="pres">
      <dgm:prSet presAssocID="{80876394-BC47-414D-9F45-CB32F45A4C7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5DCFB9-E115-314B-B9CA-CAA1F89FE8A4}" type="pres">
      <dgm:prSet presAssocID="{80876394-BC47-414D-9F45-CB32F45A4C7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D3464E-C8AA-8748-A605-2D899C2AEFE0}" type="pres">
      <dgm:prSet presAssocID="{80876394-BC47-414D-9F45-CB32F45A4C7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C42988-4800-F841-B0DE-E942D9DDC3E2}" type="pres">
      <dgm:prSet presAssocID="{80876394-BC47-414D-9F45-CB32F45A4C7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A63E22-CF40-184D-A600-95D77C3BC49E}" type="pres">
      <dgm:prSet presAssocID="{80876394-BC47-414D-9F45-CB32F45A4C7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D40227E-8999-5B43-AF39-BADCA27BC11B}" type="presOf" srcId="{E07524D4-AEF9-44BB-9D58-2CF9E75CEE19}" destId="{17A7BF97-74D0-B449-8C3A-6E7B11FB8673}" srcOrd="0" destOrd="0" presId="urn:microsoft.com/office/officeart/2005/8/layout/vProcess5"/>
    <dgm:cxn modelId="{0D5AAC30-1276-C748-BB16-343D6DDC1ED1}" type="presOf" srcId="{103E4D42-7085-4068-A154-C8403F6F888B}" destId="{F5D76639-8AE9-2B42-80D6-96CBF15385F4}" srcOrd="0" destOrd="0" presId="urn:microsoft.com/office/officeart/2005/8/layout/vProcess5"/>
    <dgm:cxn modelId="{B2DC0A0A-0AD1-46A6-B5DB-5CB434D289BC}" srcId="{80876394-BC47-414D-9F45-CB32F45A4C7F}" destId="{69DE16CF-0BDF-491D-A4EC-0911535A3AF9}" srcOrd="0" destOrd="0" parTransId="{A6D9200D-F59C-4C73-B58B-540069274C6E}" sibTransId="{6B250F4A-9495-4CE2-AD30-224CE9471626}"/>
    <dgm:cxn modelId="{689323BE-C855-914E-822C-550006B572BE}" type="presOf" srcId="{69DE16CF-0BDF-491D-A4EC-0911535A3AF9}" destId="{E0CA598E-E9B4-8A48-B023-366381D71FAE}" srcOrd="0" destOrd="0" presId="urn:microsoft.com/office/officeart/2005/8/layout/vProcess5"/>
    <dgm:cxn modelId="{203E5C1F-ED34-D846-A77F-3815C766C084}" type="presOf" srcId="{8CA498A2-119F-4549-A85A-EC1075ACB000}" destId="{D095D026-97D5-B84F-8286-D95DD5B68063}" srcOrd="0" destOrd="0" presId="urn:microsoft.com/office/officeart/2005/8/layout/vProcess5"/>
    <dgm:cxn modelId="{EB5A5344-A921-8D42-9821-B4E7E894CAB5}" type="presOf" srcId="{EB64D1AF-A3FE-413B-936A-BEA2F8F41E57}" destId="{5DA63E22-CF40-184D-A600-95D77C3BC49E}" srcOrd="1" destOrd="0" presId="urn:microsoft.com/office/officeart/2005/8/layout/vProcess5"/>
    <dgm:cxn modelId="{A2D2D67F-94EC-4F21-B9B1-9670A51A95A8}" srcId="{80876394-BC47-414D-9F45-CB32F45A4C7F}" destId="{E07524D4-AEF9-44BB-9D58-2CF9E75CEE19}" srcOrd="3" destOrd="0" parTransId="{E9A672AD-2F90-4AB6-93D5-87E218960B8B}" sibTransId="{103E4D42-7085-4068-A154-C8403F6F888B}"/>
    <dgm:cxn modelId="{52DEEB7F-2AB8-334A-81BC-D818D8F6FF30}" type="presOf" srcId="{E20993A4-9F04-45EC-9815-27CE533E6086}" destId="{32D6E626-05E1-F746-B20E-9FBD22E735D5}" srcOrd="0" destOrd="0" presId="urn:microsoft.com/office/officeart/2005/8/layout/vProcess5"/>
    <dgm:cxn modelId="{3FB9C229-3386-024E-ADE1-E5B0F7A85594}" type="presOf" srcId="{69DE16CF-0BDF-491D-A4EC-0911535A3AF9}" destId="{7EEA7B32-D9A7-6942-8363-8F411AA1DE1B}" srcOrd="1" destOrd="0" presId="urn:microsoft.com/office/officeart/2005/8/layout/vProcess5"/>
    <dgm:cxn modelId="{ABE95D29-38C8-BB48-A029-9B6C8588A77A}" type="presOf" srcId="{20909D71-B926-4856-85BF-529C98BDB5F6}" destId="{08C0115E-228B-134B-B26F-514A0673430C}" srcOrd="0" destOrd="0" presId="urn:microsoft.com/office/officeart/2005/8/layout/vProcess5"/>
    <dgm:cxn modelId="{2D0682BE-F801-9B46-9E95-A68FF70E5482}" type="presOf" srcId="{80876394-BC47-414D-9F45-CB32F45A4C7F}" destId="{7BC725EF-3F91-1744-A5FB-985DDCC20FDF}" srcOrd="0" destOrd="0" presId="urn:microsoft.com/office/officeart/2005/8/layout/vProcess5"/>
    <dgm:cxn modelId="{833CC168-8E49-42D0-B43F-E1168D161B66}" srcId="{80876394-BC47-414D-9F45-CB32F45A4C7F}" destId="{79FBBAB8-9AF6-4305-997F-36F6F0A54B41}" srcOrd="2" destOrd="0" parTransId="{88722FB9-306A-45B0-A589-12DA09988F30}" sibTransId="{8CA498A2-119F-4549-A85A-EC1075ACB000}"/>
    <dgm:cxn modelId="{4BB53C71-4A97-44C0-BA46-661A3F711DE0}" srcId="{80876394-BC47-414D-9F45-CB32F45A4C7F}" destId="{EB64D1AF-A3FE-413B-936A-BEA2F8F41E57}" srcOrd="4" destOrd="0" parTransId="{A0D883D8-7166-4FD2-ABDF-37CE7BB3AD90}" sibTransId="{6853987C-8059-48E9-AFA7-7526DD8F9CB5}"/>
    <dgm:cxn modelId="{20D7FD69-58C1-DE4D-AF3B-37E99316E970}" type="presOf" srcId="{E07524D4-AEF9-44BB-9D58-2CF9E75CEE19}" destId="{3FC42988-4800-F841-B0DE-E942D9DDC3E2}" srcOrd="1" destOrd="0" presId="urn:microsoft.com/office/officeart/2005/8/layout/vProcess5"/>
    <dgm:cxn modelId="{FD2CA264-1A5C-7E45-BF25-75BB1CCB5880}" type="presOf" srcId="{EB64D1AF-A3FE-413B-936A-BEA2F8F41E57}" destId="{FA7D99BD-B8DA-E045-A3A5-FC27FDFD5AAD}" srcOrd="0" destOrd="0" presId="urn:microsoft.com/office/officeart/2005/8/layout/vProcess5"/>
    <dgm:cxn modelId="{74E2B477-1042-3B43-B99B-BEA5F55075AC}" type="presOf" srcId="{6B250F4A-9495-4CE2-AD30-224CE9471626}" destId="{E1F374EF-9056-B64C-945C-780B59C9CA88}" srcOrd="0" destOrd="0" presId="urn:microsoft.com/office/officeart/2005/8/layout/vProcess5"/>
    <dgm:cxn modelId="{77AD26F3-0B1F-724B-8E48-462EB1A4FCF3}" type="presOf" srcId="{20909D71-B926-4856-85BF-529C98BDB5F6}" destId="{AC5DCFB9-E115-314B-B9CA-CAA1F89FE8A4}" srcOrd="1" destOrd="0" presId="urn:microsoft.com/office/officeart/2005/8/layout/vProcess5"/>
    <dgm:cxn modelId="{82A53D6E-49D4-6946-83EC-5E4A2B0145DE}" type="presOf" srcId="{79FBBAB8-9AF6-4305-997F-36F6F0A54B41}" destId="{17D3464E-C8AA-8748-A605-2D899C2AEFE0}" srcOrd="1" destOrd="0" presId="urn:microsoft.com/office/officeart/2005/8/layout/vProcess5"/>
    <dgm:cxn modelId="{CE607EDE-E885-4D60-A68C-9995ED66C3D7}" srcId="{80876394-BC47-414D-9F45-CB32F45A4C7F}" destId="{20909D71-B926-4856-85BF-529C98BDB5F6}" srcOrd="1" destOrd="0" parTransId="{D33E30D6-317A-425D-9A74-EF2D38837101}" sibTransId="{E20993A4-9F04-45EC-9815-27CE533E6086}"/>
    <dgm:cxn modelId="{D69E6FDF-C850-7945-B63F-914DB82B74C0}" type="presOf" srcId="{79FBBAB8-9AF6-4305-997F-36F6F0A54B41}" destId="{55063AB1-3C2C-B04B-95D9-E23E74489E88}" srcOrd="0" destOrd="0" presId="urn:microsoft.com/office/officeart/2005/8/layout/vProcess5"/>
    <dgm:cxn modelId="{7D079A0C-5756-8542-BBB3-ECCF6CB14362}" type="presParOf" srcId="{7BC725EF-3F91-1744-A5FB-985DDCC20FDF}" destId="{EDB9E894-131D-334A-879E-6BA2320CC7A2}" srcOrd="0" destOrd="0" presId="urn:microsoft.com/office/officeart/2005/8/layout/vProcess5"/>
    <dgm:cxn modelId="{010D310F-5F14-004E-B1BA-5EEBF1965E31}" type="presParOf" srcId="{7BC725EF-3F91-1744-A5FB-985DDCC20FDF}" destId="{E0CA598E-E9B4-8A48-B023-366381D71FAE}" srcOrd="1" destOrd="0" presId="urn:microsoft.com/office/officeart/2005/8/layout/vProcess5"/>
    <dgm:cxn modelId="{D0F9C3CF-45EC-6D48-B3E7-41F540EC1CF1}" type="presParOf" srcId="{7BC725EF-3F91-1744-A5FB-985DDCC20FDF}" destId="{08C0115E-228B-134B-B26F-514A0673430C}" srcOrd="2" destOrd="0" presId="urn:microsoft.com/office/officeart/2005/8/layout/vProcess5"/>
    <dgm:cxn modelId="{E1A64F72-E1C4-7A43-BECB-C750869F3E95}" type="presParOf" srcId="{7BC725EF-3F91-1744-A5FB-985DDCC20FDF}" destId="{55063AB1-3C2C-B04B-95D9-E23E74489E88}" srcOrd="3" destOrd="0" presId="urn:microsoft.com/office/officeart/2005/8/layout/vProcess5"/>
    <dgm:cxn modelId="{B6F26E4F-EA39-D249-A1B8-D973FB27A94A}" type="presParOf" srcId="{7BC725EF-3F91-1744-A5FB-985DDCC20FDF}" destId="{17A7BF97-74D0-B449-8C3A-6E7B11FB8673}" srcOrd="4" destOrd="0" presId="urn:microsoft.com/office/officeart/2005/8/layout/vProcess5"/>
    <dgm:cxn modelId="{DFD9E3DF-BB4A-3744-B57D-16392D9655D4}" type="presParOf" srcId="{7BC725EF-3F91-1744-A5FB-985DDCC20FDF}" destId="{FA7D99BD-B8DA-E045-A3A5-FC27FDFD5AAD}" srcOrd="5" destOrd="0" presId="urn:microsoft.com/office/officeart/2005/8/layout/vProcess5"/>
    <dgm:cxn modelId="{4D3369D0-6652-F74D-A35C-A37743149357}" type="presParOf" srcId="{7BC725EF-3F91-1744-A5FB-985DDCC20FDF}" destId="{E1F374EF-9056-B64C-945C-780B59C9CA88}" srcOrd="6" destOrd="0" presId="urn:microsoft.com/office/officeart/2005/8/layout/vProcess5"/>
    <dgm:cxn modelId="{28DB24E4-2580-8D4F-9EB5-5B381550DC47}" type="presParOf" srcId="{7BC725EF-3F91-1744-A5FB-985DDCC20FDF}" destId="{32D6E626-05E1-F746-B20E-9FBD22E735D5}" srcOrd="7" destOrd="0" presId="urn:microsoft.com/office/officeart/2005/8/layout/vProcess5"/>
    <dgm:cxn modelId="{6D6B1AE1-2B16-2147-A47E-3F1E0404F85C}" type="presParOf" srcId="{7BC725EF-3F91-1744-A5FB-985DDCC20FDF}" destId="{D095D026-97D5-B84F-8286-D95DD5B68063}" srcOrd="8" destOrd="0" presId="urn:microsoft.com/office/officeart/2005/8/layout/vProcess5"/>
    <dgm:cxn modelId="{486562CA-A729-8346-9C0C-67AD960875F1}" type="presParOf" srcId="{7BC725EF-3F91-1744-A5FB-985DDCC20FDF}" destId="{F5D76639-8AE9-2B42-80D6-96CBF15385F4}" srcOrd="9" destOrd="0" presId="urn:microsoft.com/office/officeart/2005/8/layout/vProcess5"/>
    <dgm:cxn modelId="{905E691E-EE89-704D-A634-4EB1CB960502}" type="presParOf" srcId="{7BC725EF-3F91-1744-A5FB-985DDCC20FDF}" destId="{7EEA7B32-D9A7-6942-8363-8F411AA1DE1B}" srcOrd="10" destOrd="0" presId="urn:microsoft.com/office/officeart/2005/8/layout/vProcess5"/>
    <dgm:cxn modelId="{50A79552-F691-E343-9308-00C02E3BF3F5}" type="presParOf" srcId="{7BC725EF-3F91-1744-A5FB-985DDCC20FDF}" destId="{AC5DCFB9-E115-314B-B9CA-CAA1F89FE8A4}" srcOrd="11" destOrd="0" presId="urn:microsoft.com/office/officeart/2005/8/layout/vProcess5"/>
    <dgm:cxn modelId="{F70DCD6A-01C2-C343-8F9D-843E234294A2}" type="presParOf" srcId="{7BC725EF-3F91-1744-A5FB-985DDCC20FDF}" destId="{17D3464E-C8AA-8748-A605-2D899C2AEFE0}" srcOrd="12" destOrd="0" presId="urn:microsoft.com/office/officeart/2005/8/layout/vProcess5"/>
    <dgm:cxn modelId="{E84A843F-1EA7-A942-99A4-E79F666421C3}" type="presParOf" srcId="{7BC725EF-3F91-1744-A5FB-985DDCC20FDF}" destId="{3FC42988-4800-F841-B0DE-E942D9DDC3E2}" srcOrd="13" destOrd="0" presId="urn:microsoft.com/office/officeart/2005/8/layout/vProcess5"/>
    <dgm:cxn modelId="{77154451-0FC1-B945-9046-3AA6901562D7}" type="presParOf" srcId="{7BC725EF-3F91-1744-A5FB-985DDCC20FDF}" destId="{5DA63E22-CF40-184D-A600-95D77C3BC49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6DCE5B-A36F-492D-B804-DE4F5F982AB2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E43C07-1B03-42AA-98BD-170AC6A3A0B9}">
      <dgm:prSet custT="1"/>
      <dgm:spPr/>
      <dgm:t>
        <a:bodyPr/>
        <a:lstStyle/>
        <a:p>
          <a:r>
            <a:rPr lang="zh-TW" sz="2800" dirty="0"/>
            <a:t>你覺得用金錢來換取朋友值得嗎？</a:t>
          </a:r>
          <a:endParaRPr lang="en-US" sz="2800" dirty="0"/>
        </a:p>
      </dgm:t>
    </dgm:pt>
    <dgm:pt modelId="{F8DA452B-C1B4-4097-9084-D9C6E4F59B5E}" type="parTrans" cxnId="{61334CE9-6E8A-4CCE-A909-3AD66AF6C22F}">
      <dgm:prSet/>
      <dgm:spPr/>
      <dgm:t>
        <a:bodyPr/>
        <a:lstStyle/>
        <a:p>
          <a:endParaRPr lang="en-US" sz="2400"/>
        </a:p>
      </dgm:t>
    </dgm:pt>
    <dgm:pt modelId="{EA5EF642-1081-463A-A40E-9C606E9803C0}" type="sibTrans" cxnId="{61334CE9-6E8A-4CCE-A909-3AD66AF6C22F}">
      <dgm:prSet/>
      <dgm:spPr/>
      <dgm:t>
        <a:bodyPr/>
        <a:lstStyle/>
        <a:p>
          <a:endParaRPr lang="en-US" sz="2400"/>
        </a:p>
      </dgm:t>
    </dgm:pt>
    <dgm:pt modelId="{41C199E8-17C0-41FC-B50A-5604872FF280}">
      <dgm:prSet custT="1"/>
      <dgm:spPr/>
      <dgm:t>
        <a:bodyPr/>
        <a:lstStyle/>
        <a:p>
          <a:r>
            <a:rPr lang="zh-TW" sz="2800" dirty="0"/>
            <a:t>健康失去了，能用錢換回嗎？</a:t>
          </a:r>
          <a:endParaRPr lang="en-US" sz="2800" dirty="0"/>
        </a:p>
      </dgm:t>
    </dgm:pt>
    <dgm:pt modelId="{FAC35F33-7CA1-4427-89CB-7A9D36EB0365}" type="parTrans" cxnId="{B2C2F399-60B2-46DA-8D8A-881F30232660}">
      <dgm:prSet/>
      <dgm:spPr/>
      <dgm:t>
        <a:bodyPr/>
        <a:lstStyle/>
        <a:p>
          <a:endParaRPr lang="en-US" sz="2400"/>
        </a:p>
      </dgm:t>
    </dgm:pt>
    <dgm:pt modelId="{DF56ECCF-1127-4A7B-A18E-603778351561}" type="sibTrans" cxnId="{B2C2F399-60B2-46DA-8D8A-881F30232660}">
      <dgm:prSet/>
      <dgm:spPr/>
      <dgm:t>
        <a:bodyPr/>
        <a:lstStyle/>
        <a:p>
          <a:endParaRPr lang="en-US" sz="2400"/>
        </a:p>
      </dgm:t>
    </dgm:pt>
    <dgm:pt modelId="{7698D054-54C2-4BCA-A274-EBF47C924B2D}">
      <dgm:prSet custT="1"/>
      <dgm:spPr/>
      <dgm:t>
        <a:bodyPr/>
        <a:lstStyle/>
        <a:p>
          <a:r>
            <a:rPr lang="zh-TW" sz="2800" dirty="0"/>
            <a:t>賺取金錢容易嗎？有甚麼代價要付？</a:t>
          </a:r>
          <a:endParaRPr lang="en-US" sz="2800" dirty="0"/>
        </a:p>
      </dgm:t>
    </dgm:pt>
    <dgm:pt modelId="{31E9E89E-1987-4610-9D3F-C07CA405B314}" type="parTrans" cxnId="{8114EF7D-A192-4D43-937D-6E9494660CCC}">
      <dgm:prSet/>
      <dgm:spPr/>
      <dgm:t>
        <a:bodyPr/>
        <a:lstStyle/>
        <a:p>
          <a:endParaRPr lang="en-US" sz="2400"/>
        </a:p>
      </dgm:t>
    </dgm:pt>
    <dgm:pt modelId="{FCE0F67F-0890-4038-AB2B-847DD838B701}" type="sibTrans" cxnId="{8114EF7D-A192-4D43-937D-6E9494660CCC}">
      <dgm:prSet/>
      <dgm:spPr/>
      <dgm:t>
        <a:bodyPr/>
        <a:lstStyle/>
        <a:p>
          <a:endParaRPr lang="en-US" sz="2400"/>
        </a:p>
      </dgm:t>
    </dgm:pt>
    <dgm:pt modelId="{39472877-9EC6-4CAB-88D9-0F65B27AD5FB}">
      <dgm:prSet custT="1"/>
      <dgm:spPr/>
      <dgm:t>
        <a:bodyPr/>
        <a:lstStyle/>
        <a:p>
          <a:r>
            <a:rPr lang="zh-TW" sz="2800" dirty="0"/>
            <a:t>知識為何沒能用錢換取嗎？ </a:t>
          </a:r>
          <a:endParaRPr lang="en-US" sz="2800" dirty="0"/>
        </a:p>
      </dgm:t>
    </dgm:pt>
    <dgm:pt modelId="{2C1E1C9A-C5A4-405D-A554-6F9941947046}" type="parTrans" cxnId="{EDC53622-230E-48BB-89A4-74F18429A04D}">
      <dgm:prSet/>
      <dgm:spPr/>
      <dgm:t>
        <a:bodyPr/>
        <a:lstStyle/>
        <a:p>
          <a:endParaRPr lang="en-US" sz="2400"/>
        </a:p>
      </dgm:t>
    </dgm:pt>
    <dgm:pt modelId="{D7275CD6-A983-4A14-9754-D4BB0EE402D9}" type="sibTrans" cxnId="{EDC53622-230E-48BB-89A4-74F18429A04D}">
      <dgm:prSet/>
      <dgm:spPr/>
      <dgm:t>
        <a:bodyPr/>
        <a:lstStyle/>
        <a:p>
          <a:endParaRPr lang="en-US" sz="2400"/>
        </a:p>
      </dgm:t>
    </dgm:pt>
    <dgm:pt modelId="{AE2C8ECD-21C8-F347-A6BE-6613396D6022}" type="pres">
      <dgm:prSet presAssocID="{636DCE5B-A36F-492D-B804-DE4F5F982AB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DF915B7-826E-0740-9A91-D98310F30892}" type="pres">
      <dgm:prSet presAssocID="{5AE43C07-1B03-42AA-98BD-170AC6A3A0B9}" presName="hierRoot1" presStyleCnt="0"/>
      <dgm:spPr/>
    </dgm:pt>
    <dgm:pt modelId="{94AA85DF-E541-7E44-A614-CB5204C1057D}" type="pres">
      <dgm:prSet presAssocID="{5AE43C07-1B03-42AA-98BD-170AC6A3A0B9}" presName="composite" presStyleCnt="0"/>
      <dgm:spPr/>
    </dgm:pt>
    <dgm:pt modelId="{F83A1BC1-D789-BB41-B03A-B48CED51C437}" type="pres">
      <dgm:prSet presAssocID="{5AE43C07-1B03-42AA-98BD-170AC6A3A0B9}" presName="background" presStyleLbl="node0" presStyleIdx="0" presStyleCnt="4"/>
      <dgm:spPr/>
    </dgm:pt>
    <dgm:pt modelId="{7910956D-2692-7A4D-BFB2-A8D8AB301E3A}" type="pres">
      <dgm:prSet presAssocID="{5AE43C07-1B03-42AA-98BD-170AC6A3A0B9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4DAC125-6F99-E941-AC6D-A1CC5D637161}" type="pres">
      <dgm:prSet presAssocID="{5AE43C07-1B03-42AA-98BD-170AC6A3A0B9}" presName="hierChild2" presStyleCnt="0"/>
      <dgm:spPr/>
    </dgm:pt>
    <dgm:pt modelId="{756438DE-C43C-F74F-9291-ED48C7CF1963}" type="pres">
      <dgm:prSet presAssocID="{41C199E8-17C0-41FC-B50A-5604872FF280}" presName="hierRoot1" presStyleCnt="0"/>
      <dgm:spPr/>
    </dgm:pt>
    <dgm:pt modelId="{0AB5A64F-F8CD-EB4F-A748-A5D4C52E4372}" type="pres">
      <dgm:prSet presAssocID="{41C199E8-17C0-41FC-B50A-5604872FF280}" presName="composite" presStyleCnt="0"/>
      <dgm:spPr/>
    </dgm:pt>
    <dgm:pt modelId="{3628ED87-8613-D649-B0C5-10569CCBBB27}" type="pres">
      <dgm:prSet presAssocID="{41C199E8-17C0-41FC-B50A-5604872FF280}" presName="background" presStyleLbl="node0" presStyleIdx="1" presStyleCnt="4"/>
      <dgm:spPr/>
    </dgm:pt>
    <dgm:pt modelId="{561EAFC6-C710-214B-A8E1-8ABE3C6A13B3}" type="pres">
      <dgm:prSet presAssocID="{41C199E8-17C0-41FC-B50A-5604872FF280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56CC150-18AE-B149-94E7-635AA23DB2BC}" type="pres">
      <dgm:prSet presAssocID="{41C199E8-17C0-41FC-B50A-5604872FF280}" presName="hierChild2" presStyleCnt="0"/>
      <dgm:spPr/>
    </dgm:pt>
    <dgm:pt modelId="{22A8E6E8-AEDE-494B-B028-713A886E45AA}" type="pres">
      <dgm:prSet presAssocID="{7698D054-54C2-4BCA-A274-EBF47C924B2D}" presName="hierRoot1" presStyleCnt="0"/>
      <dgm:spPr/>
    </dgm:pt>
    <dgm:pt modelId="{A7A5BA81-55B3-6243-9AA1-C134B5F695F5}" type="pres">
      <dgm:prSet presAssocID="{7698D054-54C2-4BCA-A274-EBF47C924B2D}" presName="composite" presStyleCnt="0"/>
      <dgm:spPr/>
    </dgm:pt>
    <dgm:pt modelId="{C2886E5F-A396-4D41-BC27-55B48B4A47C8}" type="pres">
      <dgm:prSet presAssocID="{7698D054-54C2-4BCA-A274-EBF47C924B2D}" presName="background" presStyleLbl="node0" presStyleIdx="2" presStyleCnt="4"/>
      <dgm:spPr/>
    </dgm:pt>
    <dgm:pt modelId="{7346B16A-514B-7143-817C-300AB8B8F465}" type="pres">
      <dgm:prSet presAssocID="{7698D054-54C2-4BCA-A274-EBF47C924B2D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C60D7E6-DC2A-264A-A09C-253FD594D1E1}" type="pres">
      <dgm:prSet presAssocID="{7698D054-54C2-4BCA-A274-EBF47C924B2D}" presName="hierChild2" presStyleCnt="0"/>
      <dgm:spPr/>
    </dgm:pt>
    <dgm:pt modelId="{FCE410FD-7268-D74B-AE51-40F9D9B0D55F}" type="pres">
      <dgm:prSet presAssocID="{39472877-9EC6-4CAB-88D9-0F65B27AD5FB}" presName="hierRoot1" presStyleCnt="0"/>
      <dgm:spPr/>
    </dgm:pt>
    <dgm:pt modelId="{C89A3161-FE05-7140-B7D6-3781DDF7F1E3}" type="pres">
      <dgm:prSet presAssocID="{39472877-9EC6-4CAB-88D9-0F65B27AD5FB}" presName="composite" presStyleCnt="0"/>
      <dgm:spPr/>
    </dgm:pt>
    <dgm:pt modelId="{C14D1CC7-A612-AF44-8B2D-F3290CD28C03}" type="pres">
      <dgm:prSet presAssocID="{39472877-9EC6-4CAB-88D9-0F65B27AD5FB}" presName="background" presStyleLbl="node0" presStyleIdx="3" presStyleCnt="4"/>
      <dgm:spPr/>
    </dgm:pt>
    <dgm:pt modelId="{79F9A7A9-F93B-C444-8DD0-8514A027F334}" type="pres">
      <dgm:prSet presAssocID="{39472877-9EC6-4CAB-88D9-0F65B27AD5FB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DA107EF-9950-C545-921C-26C6A63DBF88}" type="pres">
      <dgm:prSet presAssocID="{39472877-9EC6-4CAB-88D9-0F65B27AD5FB}" presName="hierChild2" presStyleCnt="0"/>
      <dgm:spPr/>
    </dgm:pt>
  </dgm:ptLst>
  <dgm:cxnLst>
    <dgm:cxn modelId="{F6B1CD54-AA8E-6245-9F5A-B02CA85426C6}" type="presOf" srcId="{636DCE5B-A36F-492D-B804-DE4F5F982AB2}" destId="{AE2C8ECD-21C8-F347-A6BE-6613396D6022}" srcOrd="0" destOrd="0" presId="urn:microsoft.com/office/officeart/2005/8/layout/hierarchy1"/>
    <dgm:cxn modelId="{A893C2A2-32B5-614C-8D70-2756B424C623}" type="presOf" srcId="{41C199E8-17C0-41FC-B50A-5604872FF280}" destId="{561EAFC6-C710-214B-A8E1-8ABE3C6A13B3}" srcOrd="0" destOrd="0" presId="urn:microsoft.com/office/officeart/2005/8/layout/hierarchy1"/>
    <dgm:cxn modelId="{B2C2F399-60B2-46DA-8D8A-881F30232660}" srcId="{636DCE5B-A36F-492D-B804-DE4F5F982AB2}" destId="{41C199E8-17C0-41FC-B50A-5604872FF280}" srcOrd="1" destOrd="0" parTransId="{FAC35F33-7CA1-4427-89CB-7A9D36EB0365}" sibTransId="{DF56ECCF-1127-4A7B-A18E-603778351561}"/>
    <dgm:cxn modelId="{928E2356-93FF-7640-8584-3D4EF1773ED7}" type="presOf" srcId="{7698D054-54C2-4BCA-A274-EBF47C924B2D}" destId="{7346B16A-514B-7143-817C-300AB8B8F465}" srcOrd="0" destOrd="0" presId="urn:microsoft.com/office/officeart/2005/8/layout/hierarchy1"/>
    <dgm:cxn modelId="{EDC53622-230E-48BB-89A4-74F18429A04D}" srcId="{636DCE5B-A36F-492D-B804-DE4F5F982AB2}" destId="{39472877-9EC6-4CAB-88D9-0F65B27AD5FB}" srcOrd="3" destOrd="0" parTransId="{2C1E1C9A-C5A4-405D-A554-6F9941947046}" sibTransId="{D7275CD6-A983-4A14-9754-D4BB0EE402D9}"/>
    <dgm:cxn modelId="{61334CE9-6E8A-4CCE-A909-3AD66AF6C22F}" srcId="{636DCE5B-A36F-492D-B804-DE4F5F982AB2}" destId="{5AE43C07-1B03-42AA-98BD-170AC6A3A0B9}" srcOrd="0" destOrd="0" parTransId="{F8DA452B-C1B4-4097-9084-D9C6E4F59B5E}" sibTransId="{EA5EF642-1081-463A-A40E-9C606E9803C0}"/>
    <dgm:cxn modelId="{8114EF7D-A192-4D43-937D-6E9494660CCC}" srcId="{636DCE5B-A36F-492D-B804-DE4F5F982AB2}" destId="{7698D054-54C2-4BCA-A274-EBF47C924B2D}" srcOrd="2" destOrd="0" parTransId="{31E9E89E-1987-4610-9D3F-C07CA405B314}" sibTransId="{FCE0F67F-0890-4038-AB2B-847DD838B701}"/>
    <dgm:cxn modelId="{9DC0C32E-0D02-3B4A-9761-6E6F4479F544}" type="presOf" srcId="{5AE43C07-1B03-42AA-98BD-170AC6A3A0B9}" destId="{7910956D-2692-7A4D-BFB2-A8D8AB301E3A}" srcOrd="0" destOrd="0" presId="urn:microsoft.com/office/officeart/2005/8/layout/hierarchy1"/>
    <dgm:cxn modelId="{E6516AFE-361F-3B46-A966-D45C39C2F051}" type="presOf" srcId="{39472877-9EC6-4CAB-88D9-0F65B27AD5FB}" destId="{79F9A7A9-F93B-C444-8DD0-8514A027F334}" srcOrd="0" destOrd="0" presId="urn:microsoft.com/office/officeart/2005/8/layout/hierarchy1"/>
    <dgm:cxn modelId="{BA707452-4701-F44B-9736-735EF654F927}" type="presParOf" srcId="{AE2C8ECD-21C8-F347-A6BE-6613396D6022}" destId="{3DF915B7-826E-0740-9A91-D98310F30892}" srcOrd="0" destOrd="0" presId="urn:microsoft.com/office/officeart/2005/8/layout/hierarchy1"/>
    <dgm:cxn modelId="{8F005060-348D-D248-ACF9-522C1AF266AF}" type="presParOf" srcId="{3DF915B7-826E-0740-9A91-D98310F30892}" destId="{94AA85DF-E541-7E44-A614-CB5204C1057D}" srcOrd="0" destOrd="0" presId="urn:microsoft.com/office/officeart/2005/8/layout/hierarchy1"/>
    <dgm:cxn modelId="{A2EACE38-F983-BB47-A2CB-E22B005272FC}" type="presParOf" srcId="{94AA85DF-E541-7E44-A614-CB5204C1057D}" destId="{F83A1BC1-D789-BB41-B03A-B48CED51C437}" srcOrd="0" destOrd="0" presId="urn:microsoft.com/office/officeart/2005/8/layout/hierarchy1"/>
    <dgm:cxn modelId="{F5D5185E-6E79-7D40-9E9A-91B623A4AB7E}" type="presParOf" srcId="{94AA85DF-E541-7E44-A614-CB5204C1057D}" destId="{7910956D-2692-7A4D-BFB2-A8D8AB301E3A}" srcOrd="1" destOrd="0" presId="urn:microsoft.com/office/officeart/2005/8/layout/hierarchy1"/>
    <dgm:cxn modelId="{E2450BEF-422E-404B-B65B-2CDE03B3FFC3}" type="presParOf" srcId="{3DF915B7-826E-0740-9A91-D98310F30892}" destId="{94DAC125-6F99-E941-AC6D-A1CC5D637161}" srcOrd="1" destOrd="0" presId="urn:microsoft.com/office/officeart/2005/8/layout/hierarchy1"/>
    <dgm:cxn modelId="{66BA43F3-DACD-7D47-A33A-F7BF6CB9D451}" type="presParOf" srcId="{AE2C8ECD-21C8-F347-A6BE-6613396D6022}" destId="{756438DE-C43C-F74F-9291-ED48C7CF1963}" srcOrd="1" destOrd="0" presId="urn:microsoft.com/office/officeart/2005/8/layout/hierarchy1"/>
    <dgm:cxn modelId="{A1276D95-66EA-3B45-A4B2-85D5FECF6AE4}" type="presParOf" srcId="{756438DE-C43C-F74F-9291-ED48C7CF1963}" destId="{0AB5A64F-F8CD-EB4F-A748-A5D4C52E4372}" srcOrd="0" destOrd="0" presId="urn:microsoft.com/office/officeart/2005/8/layout/hierarchy1"/>
    <dgm:cxn modelId="{BB9FB4CD-F591-AA44-929C-43260AFD9133}" type="presParOf" srcId="{0AB5A64F-F8CD-EB4F-A748-A5D4C52E4372}" destId="{3628ED87-8613-D649-B0C5-10569CCBBB27}" srcOrd="0" destOrd="0" presId="urn:microsoft.com/office/officeart/2005/8/layout/hierarchy1"/>
    <dgm:cxn modelId="{EE5A82F8-0B11-5146-8CB0-AAE1E631921A}" type="presParOf" srcId="{0AB5A64F-F8CD-EB4F-A748-A5D4C52E4372}" destId="{561EAFC6-C710-214B-A8E1-8ABE3C6A13B3}" srcOrd="1" destOrd="0" presId="urn:microsoft.com/office/officeart/2005/8/layout/hierarchy1"/>
    <dgm:cxn modelId="{78EC7708-ABDF-1442-BD02-1E637C6595C1}" type="presParOf" srcId="{756438DE-C43C-F74F-9291-ED48C7CF1963}" destId="{E56CC150-18AE-B149-94E7-635AA23DB2BC}" srcOrd="1" destOrd="0" presId="urn:microsoft.com/office/officeart/2005/8/layout/hierarchy1"/>
    <dgm:cxn modelId="{57269E01-8AAF-8D44-B3BA-927A54374BA0}" type="presParOf" srcId="{AE2C8ECD-21C8-F347-A6BE-6613396D6022}" destId="{22A8E6E8-AEDE-494B-B028-713A886E45AA}" srcOrd="2" destOrd="0" presId="urn:microsoft.com/office/officeart/2005/8/layout/hierarchy1"/>
    <dgm:cxn modelId="{A5F05742-3F9E-6042-8AF7-F5A1C271D31F}" type="presParOf" srcId="{22A8E6E8-AEDE-494B-B028-713A886E45AA}" destId="{A7A5BA81-55B3-6243-9AA1-C134B5F695F5}" srcOrd="0" destOrd="0" presId="urn:microsoft.com/office/officeart/2005/8/layout/hierarchy1"/>
    <dgm:cxn modelId="{C0642F10-20CD-7245-95C6-4248F6CE8B06}" type="presParOf" srcId="{A7A5BA81-55B3-6243-9AA1-C134B5F695F5}" destId="{C2886E5F-A396-4D41-BC27-55B48B4A47C8}" srcOrd="0" destOrd="0" presId="urn:microsoft.com/office/officeart/2005/8/layout/hierarchy1"/>
    <dgm:cxn modelId="{89A9AD43-6990-BD4A-9830-7F5A6EDB9FA3}" type="presParOf" srcId="{A7A5BA81-55B3-6243-9AA1-C134B5F695F5}" destId="{7346B16A-514B-7143-817C-300AB8B8F465}" srcOrd="1" destOrd="0" presId="urn:microsoft.com/office/officeart/2005/8/layout/hierarchy1"/>
    <dgm:cxn modelId="{4993ACA5-4A7B-FB42-BD25-AE6CCA10F771}" type="presParOf" srcId="{22A8E6E8-AEDE-494B-B028-713A886E45AA}" destId="{5C60D7E6-DC2A-264A-A09C-253FD594D1E1}" srcOrd="1" destOrd="0" presId="urn:microsoft.com/office/officeart/2005/8/layout/hierarchy1"/>
    <dgm:cxn modelId="{0EF5E626-9B5C-D844-A00B-252D0AF41109}" type="presParOf" srcId="{AE2C8ECD-21C8-F347-A6BE-6613396D6022}" destId="{FCE410FD-7268-D74B-AE51-40F9D9B0D55F}" srcOrd="3" destOrd="0" presId="urn:microsoft.com/office/officeart/2005/8/layout/hierarchy1"/>
    <dgm:cxn modelId="{24DAFE52-B1E8-DC4B-91F8-8A7F096E8A52}" type="presParOf" srcId="{FCE410FD-7268-D74B-AE51-40F9D9B0D55F}" destId="{C89A3161-FE05-7140-B7D6-3781DDF7F1E3}" srcOrd="0" destOrd="0" presId="urn:microsoft.com/office/officeart/2005/8/layout/hierarchy1"/>
    <dgm:cxn modelId="{837614B4-1110-F944-8339-AA4A5942747A}" type="presParOf" srcId="{C89A3161-FE05-7140-B7D6-3781DDF7F1E3}" destId="{C14D1CC7-A612-AF44-8B2D-F3290CD28C03}" srcOrd="0" destOrd="0" presId="urn:microsoft.com/office/officeart/2005/8/layout/hierarchy1"/>
    <dgm:cxn modelId="{FB9737C2-E04A-534C-9578-4AB0047B6B16}" type="presParOf" srcId="{C89A3161-FE05-7140-B7D6-3781DDF7F1E3}" destId="{79F9A7A9-F93B-C444-8DD0-8514A027F334}" srcOrd="1" destOrd="0" presId="urn:microsoft.com/office/officeart/2005/8/layout/hierarchy1"/>
    <dgm:cxn modelId="{718EDD42-47B0-974C-93A5-2D7D1EAFF3D4}" type="presParOf" srcId="{FCE410FD-7268-D74B-AE51-40F9D9B0D55F}" destId="{0DA107EF-9950-C545-921C-26C6A63DBF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4C9E6-C710-9841-8474-5FE62920FF98}">
      <dsp:nvSpPr>
        <dsp:cNvPr id="0" name=""/>
        <dsp:cNvSpPr/>
      </dsp:nvSpPr>
      <dsp:spPr>
        <a:xfrm>
          <a:off x="12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33783-EA5F-DB48-862F-B3864D4C0E3E}">
      <dsp:nvSpPr>
        <dsp:cNvPr id="0" name=""/>
        <dsp:cNvSpPr/>
      </dsp:nvSpPr>
      <dsp:spPr>
        <a:xfrm>
          <a:off x="480082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800" kern="1200" dirty="0"/>
            <a:t>金錢可買到的甚麼東西</a:t>
          </a:r>
          <a:endParaRPr lang="en-US" sz="5800" kern="1200" dirty="0"/>
        </a:p>
      </dsp:txBody>
      <dsp:txXfrm>
        <a:off x="560236" y="832323"/>
        <a:ext cx="4149382" cy="2576345"/>
      </dsp:txXfrm>
    </dsp:sp>
    <dsp:sp modelId="{1852F424-86C5-974A-A2EA-6DEA2CC1B3D3}">
      <dsp:nvSpPr>
        <dsp:cNvPr id="0" name=""/>
        <dsp:cNvSpPr/>
      </dsp:nvSpPr>
      <dsp:spPr>
        <a:xfrm>
          <a:off x="5268627" y="297257"/>
          <a:ext cx="4309690" cy="27366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440C1B-B646-824D-AF9D-B4FF4F5EE7A4}">
      <dsp:nvSpPr>
        <dsp:cNvPr id="0" name=""/>
        <dsp:cNvSpPr/>
      </dsp:nvSpPr>
      <dsp:spPr>
        <a:xfrm>
          <a:off x="5747481" y="752169"/>
          <a:ext cx="4309690" cy="27366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5800" kern="1200" dirty="0"/>
            <a:t>有甚麼是金錢買不到</a:t>
          </a:r>
          <a:endParaRPr lang="en-US" sz="5800" kern="1200" dirty="0"/>
        </a:p>
      </dsp:txBody>
      <dsp:txXfrm>
        <a:off x="5827635" y="832323"/>
        <a:ext cx="4149382" cy="2576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A598E-E9B4-8A48-B023-366381D71FAE}">
      <dsp:nvSpPr>
        <dsp:cNvPr id="0" name=""/>
        <dsp:cNvSpPr/>
      </dsp:nvSpPr>
      <dsp:spPr>
        <a:xfrm>
          <a:off x="-427677" y="0"/>
          <a:ext cx="9455676" cy="681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800" kern="1200"/>
            <a:t>1000</a:t>
          </a:r>
          <a:r>
            <a:rPr lang="zh-TW" sz="2800" kern="1200" dirty="0"/>
            <a:t>元、健康值</a:t>
          </a:r>
          <a:r>
            <a:rPr lang="x-none" sz="2800" kern="1200"/>
            <a:t>500</a:t>
          </a:r>
          <a:r>
            <a:rPr lang="zh-TW" sz="2800" kern="1200" dirty="0"/>
            <a:t>點、知識值</a:t>
          </a:r>
          <a:r>
            <a:rPr lang="x-none" sz="2800" kern="1200"/>
            <a:t>100</a:t>
          </a:r>
          <a:r>
            <a:rPr lang="zh-TW" sz="2800" kern="1200" dirty="0"/>
            <a:t>點、友情位</a:t>
          </a:r>
          <a:r>
            <a:rPr lang="x-none" sz="2800" kern="1200"/>
            <a:t>2</a:t>
          </a:r>
          <a:r>
            <a:rPr lang="zh-TW" sz="2800" kern="1200" dirty="0"/>
            <a:t>個。 </a:t>
          </a:r>
          <a:endParaRPr lang="en-US" sz="2800" kern="1200" dirty="0"/>
        </a:p>
      </dsp:txBody>
      <dsp:txXfrm>
        <a:off x="-407717" y="19960"/>
        <a:ext cx="8469330" cy="641574"/>
      </dsp:txXfrm>
    </dsp:sp>
    <dsp:sp modelId="{08C0115E-228B-134B-B26F-514A0673430C}">
      <dsp:nvSpPr>
        <dsp:cNvPr id="0" name=""/>
        <dsp:cNvSpPr/>
      </dsp:nvSpPr>
      <dsp:spPr>
        <a:xfrm>
          <a:off x="1006035" y="776146"/>
          <a:ext cx="7744967" cy="681494"/>
        </a:xfrm>
        <a:prstGeom prst="roundRect">
          <a:avLst>
            <a:gd name="adj" fmla="val 10000"/>
          </a:avLst>
        </a:prstGeom>
        <a:solidFill>
          <a:schemeClr val="accent2">
            <a:hueOff val="744011"/>
            <a:satOff val="3526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/>
            <a:t>加朋友：每位</a:t>
          </a:r>
          <a:r>
            <a:rPr lang="x-none" sz="2600" kern="1200"/>
            <a:t>500</a:t>
          </a:r>
          <a:r>
            <a:rPr lang="zh-TW" sz="2600" kern="1200"/>
            <a:t>元，給予對方</a:t>
          </a:r>
          <a:endParaRPr lang="en-US" sz="2600" kern="1200"/>
        </a:p>
      </dsp:txBody>
      <dsp:txXfrm>
        <a:off x="1025995" y="796106"/>
        <a:ext cx="6683718" cy="641574"/>
      </dsp:txXfrm>
    </dsp:sp>
    <dsp:sp modelId="{55063AB1-3C2C-B04B-95D9-E23E74489E88}">
      <dsp:nvSpPr>
        <dsp:cNvPr id="0" name=""/>
        <dsp:cNvSpPr/>
      </dsp:nvSpPr>
      <dsp:spPr>
        <a:xfrm>
          <a:off x="1584393" y="1552292"/>
          <a:ext cx="7744967" cy="681494"/>
        </a:xfrm>
        <a:prstGeom prst="roundRect">
          <a:avLst>
            <a:gd name="adj" fmla="val 10000"/>
          </a:avLst>
        </a:prstGeom>
        <a:solidFill>
          <a:schemeClr val="accent2">
            <a:hueOff val="1488022"/>
            <a:satOff val="7051"/>
            <a:lumOff val="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/>
            <a:t>加健康值：每</a:t>
          </a:r>
          <a:r>
            <a:rPr lang="x-none" sz="2600" kern="1200"/>
            <a:t>100</a:t>
          </a:r>
          <a:r>
            <a:rPr lang="zh-TW" sz="2600" kern="1200"/>
            <a:t>點</a:t>
          </a:r>
          <a:r>
            <a:rPr lang="x-none" sz="2600" kern="1200"/>
            <a:t>500</a:t>
          </a:r>
          <a:r>
            <a:rPr lang="zh-TW" sz="2600" kern="1200"/>
            <a:t>元</a:t>
          </a:r>
          <a:endParaRPr lang="en-US" sz="2600" kern="1200"/>
        </a:p>
      </dsp:txBody>
      <dsp:txXfrm>
        <a:off x="1604353" y="1572252"/>
        <a:ext cx="6683718" cy="641574"/>
      </dsp:txXfrm>
    </dsp:sp>
    <dsp:sp modelId="{17A7BF97-74D0-B449-8C3A-6E7B11FB8673}">
      <dsp:nvSpPr>
        <dsp:cNvPr id="0" name=""/>
        <dsp:cNvSpPr/>
      </dsp:nvSpPr>
      <dsp:spPr>
        <a:xfrm>
          <a:off x="2162751" y="2328439"/>
          <a:ext cx="7744967" cy="681494"/>
        </a:xfrm>
        <a:prstGeom prst="roundRect">
          <a:avLst>
            <a:gd name="adj" fmla="val 10000"/>
          </a:avLst>
        </a:prstGeom>
        <a:solidFill>
          <a:schemeClr val="accent2">
            <a:hueOff val="2232033"/>
            <a:satOff val="10577"/>
            <a:lumOff val="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/>
            <a:t>加知識值：每</a:t>
          </a:r>
          <a:r>
            <a:rPr lang="x-none" sz="2600" kern="1200"/>
            <a:t>100</a:t>
          </a:r>
          <a:r>
            <a:rPr lang="zh-TW" sz="2600" kern="1200"/>
            <a:t>點</a:t>
          </a:r>
          <a:r>
            <a:rPr lang="x-none" sz="2600" kern="1200"/>
            <a:t>100</a:t>
          </a:r>
          <a:r>
            <a:rPr lang="zh-TW" sz="2600" kern="1200"/>
            <a:t>健康值</a:t>
          </a:r>
          <a:endParaRPr lang="en-US" sz="2600" kern="1200"/>
        </a:p>
      </dsp:txBody>
      <dsp:txXfrm>
        <a:off x="2182711" y="2348399"/>
        <a:ext cx="6683718" cy="641574"/>
      </dsp:txXfrm>
    </dsp:sp>
    <dsp:sp modelId="{FA7D99BD-B8DA-E045-A3A5-FC27FDFD5AAD}">
      <dsp:nvSpPr>
        <dsp:cNvPr id="0" name=""/>
        <dsp:cNvSpPr/>
      </dsp:nvSpPr>
      <dsp:spPr>
        <a:xfrm>
          <a:off x="2741109" y="3104585"/>
          <a:ext cx="7744967" cy="681494"/>
        </a:xfrm>
        <a:prstGeom prst="roundRect">
          <a:avLst>
            <a:gd name="adj" fmla="val 10000"/>
          </a:avLst>
        </a:prstGeom>
        <a:solidFill>
          <a:schemeClr val="accent2">
            <a:hueOff val="2976044"/>
            <a:satOff val="14102"/>
            <a:lumOff val="10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600" kern="1200"/>
            <a:t>加金錢：每</a:t>
          </a:r>
          <a:r>
            <a:rPr lang="x-none" sz="2600" kern="1200"/>
            <a:t>100</a:t>
          </a:r>
          <a:r>
            <a:rPr lang="zh-TW" sz="2600" kern="1200"/>
            <a:t>元</a:t>
          </a:r>
          <a:r>
            <a:rPr lang="x-none" sz="2600" kern="1200"/>
            <a:t>200</a:t>
          </a:r>
          <a:r>
            <a:rPr lang="zh-TW" sz="2600" kern="1200"/>
            <a:t>點健康值</a:t>
          </a:r>
          <a:r>
            <a:rPr lang="x-none" sz="2600" kern="1200"/>
            <a:t>200</a:t>
          </a:r>
          <a:r>
            <a:rPr lang="zh-TW" sz="2600" kern="1200"/>
            <a:t>點知識值 </a:t>
          </a:r>
          <a:endParaRPr lang="en-US" sz="2600" kern="1200"/>
        </a:p>
      </dsp:txBody>
      <dsp:txXfrm>
        <a:off x="2761069" y="3124545"/>
        <a:ext cx="6683718" cy="641574"/>
      </dsp:txXfrm>
    </dsp:sp>
    <dsp:sp modelId="{E1F374EF-9056-B64C-945C-780B59C9CA88}">
      <dsp:nvSpPr>
        <dsp:cNvPr id="0" name=""/>
        <dsp:cNvSpPr/>
      </dsp:nvSpPr>
      <dsp:spPr>
        <a:xfrm>
          <a:off x="7729673" y="497869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829341" y="497869"/>
        <a:ext cx="243635" cy="333336"/>
      </dsp:txXfrm>
    </dsp:sp>
    <dsp:sp modelId="{32D6E626-05E1-F746-B20E-9FBD22E735D5}">
      <dsp:nvSpPr>
        <dsp:cNvPr id="0" name=""/>
        <dsp:cNvSpPr/>
      </dsp:nvSpPr>
      <dsp:spPr>
        <a:xfrm>
          <a:off x="8308031" y="1274015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042212"/>
            <a:satOff val="4728"/>
            <a:lumOff val="9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042212"/>
              <a:satOff val="4728"/>
              <a:lumOff val="9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407699" y="1274015"/>
        <a:ext cx="243635" cy="333336"/>
      </dsp:txXfrm>
    </dsp:sp>
    <dsp:sp modelId="{D095D026-97D5-B84F-8286-D95DD5B68063}">
      <dsp:nvSpPr>
        <dsp:cNvPr id="0" name=""/>
        <dsp:cNvSpPr/>
      </dsp:nvSpPr>
      <dsp:spPr>
        <a:xfrm>
          <a:off x="8886389" y="2038804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84425"/>
            <a:satOff val="9455"/>
            <a:lumOff val="194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084425"/>
              <a:satOff val="9455"/>
              <a:lumOff val="19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8986057" y="2038804"/>
        <a:ext cx="243635" cy="333336"/>
      </dsp:txXfrm>
    </dsp:sp>
    <dsp:sp modelId="{F5D76639-8AE9-2B42-80D6-96CBF15385F4}">
      <dsp:nvSpPr>
        <dsp:cNvPr id="0" name=""/>
        <dsp:cNvSpPr/>
      </dsp:nvSpPr>
      <dsp:spPr>
        <a:xfrm>
          <a:off x="9464747" y="2822522"/>
          <a:ext cx="442971" cy="4429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126637"/>
            <a:satOff val="14183"/>
            <a:lumOff val="292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126637"/>
              <a:satOff val="14183"/>
              <a:lumOff val="2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9564415" y="2822522"/>
        <a:ext cx="243635" cy="333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A1BC1-D789-BB41-B03A-B48CED51C437}">
      <dsp:nvSpPr>
        <dsp:cNvPr id="0" name=""/>
        <dsp:cNvSpPr/>
      </dsp:nvSpPr>
      <dsp:spPr>
        <a:xfrm>
          <a:off x="3103" y="1132988"/>
          <a:ext cx="2215741" cy="1406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0956D-2692-7A4D-BFB2-A8D8AB301E3A}">
      <dsp:nvSpPr>
        <dsp:cNvPr id="0" name=""/>
        <dsp:cNvSpPr/>
      </dsp:nvSpPr>
      <dsp:spPr>
        <a:xfrm>
          <a:off x="249296" y="1366872"/>
          <a:ext cx="2215741" cy="14069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你覺得用金錢來換取朋友值得嗎？</a:t>
          </a:r>
          <a:endParaRPr lang="en-US" sz="2800" kern="1200" dirty="0"/>
        </a:p>
      </dsp:txBody>
      <dsp:txXfrm>
        <a:off x="290506" y="1408082"/>
        <a:ext cx="2133321" cy="1324576"/>
      </dsp:txXfrm>
    </dsp:sp>
    <dsp:sp modelId="{3628ED87-8613-D649-B0C5-10569CCBBB27}">
      <dsp:nvSpPr>
        <dsp:cNvPr id="0" name=""/>
        <dsp:cNvSpPr/>
      </dsp:nvSpPr>
      <dsp:spPr>
        <a:xfrm>
          <a:off x="2711232" y="1132988"/>
          <a:ext cx="2215741" cy="1406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1EAFC6-C710-214B-A8E1-8ABE3C6A13B3}">
      <dsp:nvSpPr>
        <dsp:cNvPr id="0" name=""/>
        <dsp:cNvSpPr/>
      </dsp:nvSpPr>
      <dsp:spPr>
        <a:xfrm>
          <a:off x="2957425" y="1366872"/>
          <a:ext cx="2215741" cy="14069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健康失去了，能用錢換回嗎？</a:t>
          </a:r>
          <a:endParaRPr lang="en-US" sz="2800" kern="1200" dirty="0"/>
        </a:p>
      </dsp:txBody>
      <dsp:txXfrm>
        <a:off x="2998635" y="1408082"/>
        <a:ext cx="2133321" cy="1324576"/>
      </dsp:txXfrm>
    </dsp:sp>
    <dsp:sp modelId="{C2886E5F-A396-4D41-BC27-55B48B4A47C8}">
      <dsp:nvSpPr>
        <dsp:cNvPr id="0" name=""/>
        <dsp:cNvSpPr/>
      </dsp:nvSpPr>
      <dsp:spPr>
        <a:xfrm>
          <a:off x="5419361" y="1132988"/>
          <a:ext cx="2215741" cy="1406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B16A-514B-7143-817C-300AB8B8F465}">
      <dsp:nvSpPr>
        <dsp:cNvPr id="0" name=""/>
        <dsp:cNvSpPr/>
      </dsp:nvSpPr>
      <dsp:spPr>
        <a:xfrm>
          <a:off x="5665554" y="1366872"/>
          <a:ext cx="2215741" cy="14069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賺取金錢容易嗎？有甚麼代價要付？</a:t>
          </a:r>
          <a:endParaRPr lang="en-US" sz="2800" kern="1200" dirty="0"/>
        </a:p>
      </dsp:txBody>
      <dsp:txXfrm>
        <a:off x="5706764" y="1408082"/>
        <a:ext cx="2133321" cy="1324576"/>
      </dsp:txXfrm>
    </dsp:sp>
    <dsp:sp modelId="{C14D1CC7-A612-AF44-8B2D-F3290CD28C03}">
      <dsp:nvSpPr>
        <dsp:cNvPr id="0" name=""/>
        <dsp:cNvSpPr/>
      </dsp:nvSpPr>
      <dsp:spPr>
        <a:xfrm>
          <a:off x="8127490" y="1132988"/>
          <a:ext cx="2215741" cy="14069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9A7A9-F93B-C444-8DD0-8514A027F334}">
      <dsp:nvSpPr>
        <dsp:cNvPr id="0" name=""/>
        <dsp:cNvSpPr/>
      </dsp:nvSpPr>
      <dsp:spPr>
        <a:xfrm>
          <a:off x="8373683" y="1366872"/>
          <a:ext cx="2215741" cy="140699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dirty="0"/>
            <a:t>知識為何沒能用錢換取嗎？ </a:t>
          </a:r>
          <a:endParaRPr lang="en-US" sz="2800" kern="1200" dirty="0"/>
        </a:p>
      </dsp:txBody>
      <dsp:txXfrm>
        <a:off x="8414893" y="1408082"/>
        <a:ext cx="2133321" cy="1324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71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0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9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3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2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64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0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7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8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一張含有 室外, 雲朵, 多雲, 日落 的圖片&#10;&#10;自動產生的描述">
            <a:extLst>
              <a:ext uri="{FF2B5EF4-FFF2-40B4-BE49-F238E27FC236}">
                <a16:creationId xmlns:a16="http://schemas.microsoft.com/office/drawing/2014/main" id="{B5497E1E-B75D-42EF-8199-4AE77AD1190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443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0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F96D82A-3AD4-E449-8CB6-801051E9C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2807208"/>
          </a:xfrm>
        </p:spPr>
        <p:txBody>
          <a:bodyPr anchor="b">
            <a:normAutofit/>
          </a:bodyPr>
          <a:lstStyle/>
          <a:p>
            <a:r>
              <a:rPr kumimoji="1" lang="zh-MO" altLang="en-US" sz="5400" dirty="0">
                <a:solidFill>
                  <a:schemeClr val="bg1"/>
                </a:solidFill>
              </a:rPr>
              <a:t>金錢價值觀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1F9805-3C07-8042-9F33-C9C72085F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3968496"/>
            <a:ext cx="4023360" cy="1208141"/>
          </a:xfrm>
        </p:spPr>
        <p:txBody>
          <a:bodyPr>
            <a:normAutofit/>
          </a:bodyPr>
          <a:lstStyle/>
          <a:p>
            <a:r>
              <a:rPr kumimoji="1" lang="zh-MO" altLang="en-US" sz="2800" dirty="0" smtClean="0">
                <a:solidFill>
                  <a:schemeClr val="bg1"/>
                </a:solidFill>
              </a:rPr>
              <a:t>第一</a:t>
            </a:r>
            <a:r>
              <a:rPr kumimoji="1" lang="zh-MO" altLang="en-US" sz="2800" dirty="0">
                <a:solidFill>
                  <a:schemeClr val="bg1"/>
                </a:solidFill>
              </a:rPr>
              <a:t>節</a:t>
            </a:r>
            <a:endParaRPr kumimoji="1" lang="en-US" altLang="zh-MO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8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B73ABB-0593-7542-8FC4-386403E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TW" altLang="en-US" sz="6000" u="sng">
                <a:solidFill>
                  <a:schemeClr val="tx1">
                    <a:lumMod val="85000"/>
                    <a:lumOff val="15000"/>
                  </a:schemeClr>
                </a:solidFill>
              </a:rPr>
              <a:t>金錢是萬能嗎？</a:t>
            </a:r>
            <a:r>
              <a:rPr lang="en-US" altLang="zh-TW" sz="6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kumimoji="1" lang="en-US" altLang="zh-MO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6E4B34-5E1A-4622-9AFF-799DE6CA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714657" y="771100"/>
            <a:ext cx="2750022" cy="275002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995470A-422C-4D09-B47E-C2E326495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714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0AFE13C-0508-804E-97BE-B6372AFC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kumimoji="1" lang="zh-MO" altLang="en-US" dirty="0"/>
              <a:t>分組討論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EE04C12B-04F7-46D1-8A96-935BAED2B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3545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426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601567C-4815-45C4-A8C8-DEF236232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3D2D5B9-3075-BC44-BCCD-86167512D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758826"/>
            <a:ext cx="10058400" cy="4062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zh-MO" altLang="en-US" sz="9600">
                <a:solidFill>
                  <a:schemeClr val="tx1">
                    <a:lumMod val="85000"/>
                    <a:lumOff val="15000"/>
                  </a:schemeClr>
                </a:solidFill>
              </a:rPr>
              <a:t>分組匯報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D2BBCA2-F039-47DF-B36F-39D7E7CC0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1458" y="5063468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77711D3-2534-4918-8661-020829D713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454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一張含有 室內, 打字機, 桌, 鍵盤 的圖片&#10;&#10;自動產生的描述">
            <a:extLst>
              <a:ext uri="{FF2B5EF4-FFF2-40B4-BE49-F238E27FC236}">
                <a16:creationId xmlns:a16="http://schemas.microsoft.com/office/drawing/2014/main" id="{76E966DE-4D26-452C-9002-492184D4AD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9347" b="60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2B8964-64AB-B14E-8D60-23CD0D06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kumimoji="1" lang="zh-MO" altLang="en-US" dirty="0"/>
              <a:t>小總結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1A5641-8DD9-814B-89CE-CEA375B4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MO" sz="3600" dirty="0"/>
              <a:t>金錢可以滿足物質上的需要</a:t>
            </a:r>
            <a:endParaRPr lang="en-US" altLang="zh-TW" sz="3600" dirty="0"/>
          </a:p>
          <a:p>
            <a:pPr>
              <a:buFont typeface="Wingdings" pitchFamily="2" charset="2"/>
              <a:buChar char="l"/>
            </a:pPr>
            <a:r>
              <a:rPr lang="zh-TW" altLang="zh-MO" sz="3600" dirty="0"/>
              <a:t>世界上還有很多值得追求的東西</a:t>
            </a:r>
            <a:endParaRPr lang="en-US" altLang="zh-TW" sz="3600" dirty="0"/>
          </a:p>
          <a:p>
            <a:pPr>
              <a:buFont typeface="Wingdings" pitchFamily="2" charset="2"/>
              <a:buChar char="l"/>
            </a:pPr>
            <a:r>
              <a:rPr lang="zh-TW" altLang="zh-MO" sz="3600" dirty="0"/>
              <a:t>例如健康、知識等</a:t>
            </a:r>
            <a:endParaRPr lang="en-US" altLang="zh-TW" sz="3600" dirty="0"/>
          </a:p>
          <a:p>
            <a:pPr>
              <a:buFont typeface="Wingdings" pitchFamily="2" charset="2"/>
              <a:buChar char="l"/>
            </a:pPr>
            <a:r>
              <a:rPr lang="zh-TW" altLang="zh-MO" sz="3600" dirty="0"/>
              <a:t>是金錢無法直接去換取</a:t>
            </a:r>
            <a:endParaRPr lang="en-US" altLang="zh-TW" sz="3600" dirty="0"/>
          </a:p>
          <a:p>
            <a:pPr>
              <a:buFont typeface="Wingdings" pitchFamily="2" charset="2"/>
              <a:buChar char="l"/>
            </a:pPr>
            <a:r>
              <a:rPr lang="zh-TW" altLang="zh-MO" sz="3600" dirty="0"/>
              <a:t>亦無法用金錢去衡量</a:t>
            </a:r>
            <a:endParaRPr kumimoji="1" lang="zh-MO" altLang="en-US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9561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AB73ABB-0593-7542-8FC4-386403E1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MO" altLang="en-US" sz="8000" u="sng">
                <a:solidFill>
                  <a:schemeClr val="tx1">
                    <a:lumMod val="85000"/>
                    <a:lumOff val="15000"/>
                  </a:schemeClr>
                </a:solidFill>
              </a:rPr>
              <a:t>大富翁大作戰</a:t>
            </a:r>
            <a:endParaRPr kumimoji="1" lang="en-US" altLang="zh-MO" sz="8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E6E4B34-5E1A-4622-9AFF-799DE6CA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8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57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BFE6198-DEB5-664E-88D0-C2C03C82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kumimoji="1" lang="zh-MO" altLang="en-US" dirty="0"/>
              <a:t>規則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95AAFCEC-4187-49FA-92B5-7A7C50110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87951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54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2AE51B6-FED0-B74B-9999-0EC913F4F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kumimoji="1" lang="zh-MO" altLang="en-US" dirty="0"/>
              <a:t>反思一下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8D86EA30-8D20-4554-8C85-725CB530F3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490481"/>
              </p:ext>
            </p:extLst>
          </p:nvPr>
        </p:nvGraphicFramePr>
        <p:xfrm>
          <a:off x="1096962" y="2098514"/>
          <a:ext cx="10592529" cy="390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092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6993112-05C6-AB46-80CD-77FA6881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kumimoji="1" lang="zh-MO" altLang="en-US" dirty="0"/>
              <a:t>總結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650C8C-8923-E94C-B599-CDBF0C82F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7453596" cy="41341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zh-TW" altLang="zh-MO" sz="2800" dirty="0"/>
              <a:t>生活上處處也要用錢</a:t>
            </a:r>
            <a:endParaRPr lang="en-US" altLang="zh-TW" sz="2800" dirty="0"/>
          </a:p>
          <a:p>
            <a:pPr>
              <a:buFont typeface="Wingdings" pitchFamily="2" charset="2"/>
              <a:buChar char="l"/>
            </a:pPr>
            <a:r>
              <a:rPr lang="zh-TW" altLang="zh-MO" sz="2800" dirty="0"/>
              <a:t>金錢並不是萬能的</a:t>
            </a:r>
            <a:endParaRPr lang="en-US" altLang="zh-TW" sz="2800" dirty="0"/>
          </a:p>
          <a:p>
            <a:pPr>
              <a:buFont typeface="Wingdings" pitchFamily="2" charset="2"/>
              <a:buChar char="l"/>
            </a:pPr>
            <a:r>
              <a:rPr lang="zh-TW" altLang="zh-MO" sz="2800" dirty="0"/>
              <a:t>不能用錢買得到</a:t>
            </a:r>
            <a:endParaRPr lang="en-US" altLang="zh-TW" sz="2800" dirty="0"/>
          </a:p>
          <a:p>
            <a:pPr>
              <a:buFont typeface="Wingdings" pitchFamily="2" charset="2"/>
              <a:buChar char="l"/>
            </a:pPr>
            <a:r>
              <a:rPr lang="zh-TW" altLang="zh-MO" sz="2800" dirty="0"/>
              <a:t>失去了或損失了，就沒辦法換回來</a:t>
            </a:r>
            <a:endParaRPr lang="en-US" altLang="zh-TW" sz="2800" dirty="0"/>
          </a:p>
          <a:p>
            <a:pPr>
              <a:buFont typeface="Wingdings" pitchFamily="2" charset="2"/>
              <a:buChar char="l"/>
            </a:pPr>
            <a:r>
              <a:rPr lang="zh-TW" altLang="zh-MO" sz="2800" dirty="0"/>
              <a:t>個人的品格、健康、人際關係</a:t>
            </a:r>
            <a:endParaRPr lang="en-US" altLang="zh-TW" sz="2800" dirty="0"/>
          </a:p>
          <a:p>
            <a:pPr>
              <a:buFont typeface="Wingdings" pitchFamily="2" charset="2"/>
              <a:buChar char="l"/>
            </a:pPr>
            <a:r>
              <a:rPr lang="zh-TW" altLang="zh-MO" sz="2800" dirty="0"/>
              <a:t>建立對金錢的正確觀念</a:t>
            </a:r>
            <a:endParaRPr lang="en-US" altLang="zh-TW" sz="2800" dirty="0"/>
          </a:p>
          <a:p>
            <a:pPr>
              <a:buFont typeface="Wingdings" pitchFamily="2" charset="2"/>
              <a:buChar char="l"/>
            </a:pPr>
            <a:r>
              <a:rPr lang="zh-TW" altLang="zh-MO" sz="2800" dirty="0"/>
              <a:t>珍惜所擁有的</a:t>
            </a:r>
            <a:endParaRPr kumimoji="1" lang="zh-MO" altLang="en-US" sz="28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B5A83C4-C5FA-4BFA-9C19-600EF1D8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26455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_2SEEDS">
      <a:dk1>
        <a:srgbClr val="000000"/>
      </a:dk1>
      <a:lt1>
        <a:srgbClr val="FFFFFF"/>
      </a:lt1>
      <a:dk2>
        <a:srgbClr val="412524"/>
      </a:dk2>
      <a:lt2>
        <a:srgbClr val="E8E4E2"/>
      </a:lt2>
      <a:accent1>
        <a:srgbClr val="78A7C1"/>
      </a:accent1>
      <a:accent2>
        <a:srgbClr val="79ABA8"/>
      </a:accent2>
      <a:accent3>
        <a:srgbClr val="909ECC"/>
      </a:accent3>
      <a:accent4>
        <a:srgbClr val="C1787B"/>
      </a:accent4>
      <a:accent5>
        <a:srgbClr val="C4997F"/>
      </a:accent5>
      <a:accent6>
        <a:srgbClr val="AFA16D"/>
      </a:accent6>
      <a:hlink>
        <a:srgbClr val="A7765D"/>
      </a:hlink>
      <a:folHlink>
        <a:srgbClr val="7F7F7F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209</Words>
  <Application>Microsoft Office PowerPoint</Application>
  <PresentationFormat>寬螢幕</PresentationFormat>
  <Paragraphs>33</Paragraphs>
  <Slides>9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Arial Nova Light</vt:lpstr>
      <vt:lpstr>Bembo</vt:lpstr>
      <vt:lpstr>新細明體</vt:lpstr>
      <vt:lpstr>Calibri</vt:lpstr>
      <vt:lpstr>Wingdings</vt:lpstr>
      <vt:lpstr>RetrospectVTI</vt:lpstr>
      <vt:lpstr>金錢價值觀</vt:lpstr>
      <vt:lpstr>金錢是萬能嗎？ </vt:lpstr>
      <vt:lpstr>分組討論</vt:lpstr>
      <vt:lpstr>分組匯報</vt:lpstr>
      <vt:lpstr>小總結</vt:lpstr>
      <vt:lpstr>大富翁大作戰</vt:lpstr>
      <vt:lpstr>規則</vt:lpstr>
      <vt:lpstr>反思一下</vt:lpstr>
      <vt:lpstr>總結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金錢價值觀</dc:title>
  <dc:creator>Weng Hang Yung</dc:creator>
  <cp:lastModifiedBy>Wing Man Lee</cp:lastModifiedBy>
  <cp:revision>2</cp:revision>
  <dcterms:created xsi:type="dcterms:W3CDTF">2020-05-19T03:02:12Z</dcterms:created>
  <dcterms:modified xsi:type="dcterms:W3CDTF">2020-09-16T09:27:59Z</dcterms:modified>
</cp:coreProperties>
</file>