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80" r:id="rId3"/>
    <p:sldId id="256" r:id="rId4"/>
    <p:sldId id="287" r:id="rId5"/>
    <p:sldId id="289" r:id="rId6"/>
    <p:sldId id="282" r:id="rId7"/>
    <p:sldId id="283" r:id="rId8"/>
    <p:sldId id="284" r:id="rId9"/>
    <p:sldId id="285" r:id="rId10"/>
    <p:sldId id="286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E4268-5D53-4F8D-92B4-F76ED46B1CD0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B46C1-3A67-4F52-B067-9D67EE9414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81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B46C1-3A67-4F52-B067-9D67EE94148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78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805105-35F6-4061-A703-DD7E440F9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B300A36-0598-4934-8D38-434BB3D20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4279D0-4613-4213-86BF-1425F566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E3BAEE-610E-482E-9755-7B0ABB5D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540155-F726-49A9-918F-63C9DA10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28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C18255-FD45-41FE-92BB-DB65C863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0F05380-4B22-4AD5-AD2D-F36BF64C1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4314E3-98D2-4B3A-9FE2-1BBD0CE8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F26A64-0F5F-4CF0-A394-1F6D9DD5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792883-8919-4BDA-89C0-B1343FBC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98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BD4BE0A-9B66-4F0B-93BC-3C758B3A9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A9C1583-4A65-4C14-8768-0132D9A66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E9B470-937F-43C6-8AEE-809AE08A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932CE6-CE3F-476D-AA63-38D622B2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F6CCD6-64C8-444A-A4BD-798D3507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35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2DC107-FC58-48AF-BF89-036DC36E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55D0D4-F285-499B-AF49-9A7D10C6D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51EBBC-5DD8-46FA-B68B-12A05D4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9998A1-7EC5-453E-A679-C4D0C197C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119C24-A038-498B-A031-4AD6DB76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44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A1E30E-05B1-48E4-A96E-E6F3D21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46C0FF-9874-4F25-A7F0-A07D3E8EF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BE819A-2ED1-46D2-BD2A-9845BACE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A99FF5-1AA5-4F6E-93F0-0BC32D8D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3013B6-1990-40A2-B278-83784DA9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19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21236D-D092-4E1F-87C4-7AF2E99E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84E441-5B73-4123-9270-4C9C5AD0E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6030E9A-C724-4ACA-9FB7-EFDC5B7B9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9455D9A-CC61-4B12-9B7D-B747F9C32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290F1BA-D28C-4D02-999F-19E519AC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194C706-0370-4400-B244-12001731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75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9060BE-598B-4126-9885-4EE624E1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59419CB-9709-428E-ACE8-2E46AD9B1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D52CD6-35F5-443D-8D35-30BA01E73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87C8D7B-99B8-43CB-85E1-EBDBB18CB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17B6A59-4450-4656-BCE5-1D0B22A42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EA1ACFE-2189-4026-9E59-ABD6CEA3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F591FA4-44EE-4F30-ACFA-0A2CE7B0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B216BC0-9553-4892-8805-3CB5A55D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73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174FD-1C3A-4A53-8471-793FD233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0865027-6242-4297-AE84-9EA39067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8AB8FCD-3B43-4473-A8AD-2206676B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5F56EBB-6BAB-40E4-902B-CA1767BE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69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F5FF5C4-4AF1-40AF-9F38-318D4D7D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C5DDF06-5D5D-4C99-BA06-B871CF8C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A4F951C-D7AB-43B0-8CDA-E25778E9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93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5D3173-F75F-4433-B892-5FD6FC57D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A85535-8968-478E-AAAD-C0521C048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3B0590C-83FE-4EE9-AC81-60E4C5F9B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0E91ACF-7A56-4730-8CC6-51C032FFB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F54489B-38F8-4C5B-95DD-92EC235E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FB7970-F0FC-4560-83E7-16B04C51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0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986F5-F3D2-46F5-8BDA-624AB44F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FD06CA7-9FC8-4520-80FE-DDEFE9A7D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385A326-4CFF-42FB-B0CF-68D2C1272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0850B99-10AD-4014-A3AA-9834F08D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5372A69-4DF3-4BE6-A41F-62FDC3E7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3F9DFF5-3612-48F0-B3D5-8FA909CE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24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55F0578-50F4-4AD9-838D-821F9240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2F7DBC-E969-4F6C-83FD-5C4549D70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E6B60F-1B08-40FA-8160-78D4DEC20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83A361-F80B-440B-9A4B-4ABAD5C66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E64082-C268-46FB-B25F-8D6276110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22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S-FqkhNr-w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4D91E27-5165-4090-BC8F-8F11D224B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73" y="841064"/>
            <a:ext cx="8082847" cy="300662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DB822F7-5416-41F5-BAFE-47C64BDF783D}"/>
              </a:ext>
            </a:extLst>
          </p:cNvPr>
          <p:cNvSpPr txBox="1"/>
          <p:nvPr/>
        </p:nvSpPr>
        <p:spPr>
          <a:xfrm>
            <a:off x="3306299" y="1378994"/>
            <a:ext cx="6531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要誠實，不說謊</a:t>
            </a:r>
            <a:r>
              <a:rPr lang="en-US" altLang="zh-TW" sz="66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!</a:t>
            </a:r>
            <a:endParaRPr lang="zh-TW" altLang="en-US" sz="6600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F3983AD-1F20-488D-9D4A-261451DC0708}"/>
              </a:ext>
            </a:extLst>
          </p:cNvPr>
          <p:cNvSpPr txBox="1"/>
          <p:nvPr/>
        </p:nvSpPr>
        <p:spPr>
          <a:xfrm>
            <a:off x="3306299" y="2226157"/>
            <a:ext cx="6531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要誠實，不說謊</a:t>
            </a:r>
            <a:r>
              <a:rPr lang="en-US" altLang="zh-TW" sz="6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! </a:t>
            </a:r>
            <a:endParaRPr lang="zh-TW" altLang="en-US" sz="6600" dirty="0">
              <a:solidFill>
                <a:schemeClr val="accent5">
                  <a:lumMod val="60000"/>
                  <a:lumOff val="4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3" name="圖片 2" descr="一張含有 文字, 傘, 雨 的圖片&#10;&#10;自動產生的描述">
            <a:extLst>
              <a:ext uri="{FF2B5EF4-FFF2-40B4-BE49-F238E27FC236}">
                <a16:creationId xmlns:a16="http://schemas.microsoft.com/office/drawing/2014/main" id="{A26DE459-F783-45E5-82EA-B3E2D4B68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933">
            <a:off x="344210" y="1261450"/>
            <a:ext cx="2451080" cy="2451080"/>
          </a:xfrm>
          <a:prstGeom prst="rect">
            <a:avLst/>
          </a:prstGeom>
        </p:spPr>
      </p:pic>
      <p:pic>
        <p:nvPicPr>
          <p:cNvPr id="7" name="圖片 6" descr="一張含有 坐, 桌, 時鐘, 房間 的圖片&#10;&#10;自動產生的描述">
            <a:extLst>
              <a:ext uri="{FF2B5EF4-FFF2-40B4-BE49-F238E27FC236}">
                <a16:creationId xmlns:a16="http://schemas.microsoft.com/office/drawing/2014/main" id="{988E28E9-8783-4FB9-88E5-DFC58BFDE8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1"/>
          <a:stretch/>
        </p:blipFill>
        <p:spPr>
          <a:xfrm>
            <a:off x="0" y="3150885"/>
            <a:ext cx="12192000" cy="37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6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, 標誌, 電腦 的圖片&#10;&#10;自動產生的描述">
            <a:extLst>
              <a:ext uri="{FF2B5EF4-FFF2-40B4-BE49-F238E27FC236}">
                <a16:creationId xmlns:a16="http://schemas.microsoft.com/office/drawing/2014/main" id="{A747C8C8-890E-47B5-B070-EC93FEFB3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78" y="-654315"/>
            <a:ext cx="4306711" cy="43067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56E7ABE-BA46-4561-B186-952B2ED5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766" y="81668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9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總結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AC0AC4-EC06-4D16-BB06-301F72DF8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777" y="3036093"/>
            <a:ext cx="8531578" cy="26312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0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誠實的行為讓我們得到別人的</a:t>
            </a:r>
            <a:r>
              <a:rPr lang="zh-TW" altLang="en-US" sz="4000" dirty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信任</a:t>
            </a:r>
            <a:r>
              <a:rPr lang="zh-TW" altLang="en-US" sz="40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和</a:t>
            </a:r>
            <a:r>
              <a:rPr lang="zh-TW" altLang="en-US" sz="4000" dirty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尊重</a:t>
            </a:r>
            <a:r>
              <a:rPr lang="zh-TW" altLang="en-US" sz="40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。老師希望每一位同學都能按照誠實卡片上的要求去做，</a:t>
            </a:r>
            <a:r>
              <a:rPr lang="zh-TW" altLang="en-US" sz="4000" dirty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持之以恆</a:t>
            </a:r>
            <a:r>
              <a:rPr lang="zh-TW" altLang="en-US" sz="40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，養成誠實的好習慣，做個真正誠實的好孩子。</a:t>
            </a:r>
          </a:p>
        </p:txBody>
      </p:sp>
      <p:pic>
        <p:nvPicPr>
          <p:cNvPr id="5" name="圖片 4" descr="一張含有 食物 的圖片&#10;&#10;自動產生的描述">
            <a:extLst>
              <a:ext uri="{FF2B5EF4-FFF2-40B4-BE49-F238E27FC236}">
                <a16:creationId xmlns:a16="http://schemas.microsoft.com/office/drawing/2014/main" id="{67ED8397-2EC3-4B1C-82C7-77CB6F5EF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1499041"/>
            <a:ext cx="3567289" cy="17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遊戲, 球, 球拍, 白色 的圖片&#10;&#10;自動產生的描述">
            <a:extLst>
              <a:ext uri="{FF2B5EF4-FFF2-40B4-BE49-F238E27FC236}">
                <a16:creationId xmlns:a16="http://schemas.microsoft.com/office/drawing/2014/main" id="{63F28177-542E-465A-9A61-269A8363A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81" y="2133920"/>
            <a:ext cx="5385426" cy="330934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5ED9C81E-22AA-456F-9E64-66BB52E13242}"/>
              </a:ext>
            </a:extLst>
          </p:cNvPr>
          <p:cNvSpPr txBox="1"/>
          <p:nvPr/>
        </p:nvSpPr>
        <p:spPr>
          <a:xfrm>
            <a:off x="1523374" y="476263"/>
            <a:ext cx="7103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chemeClr val="accent1">
                    <a:lumMod val="75000"/>
                  </a:schemeClr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還記得上一節課我們學習了那種美德</a:t>
            </a:r>
            <a:r>
              <a:rPr lang="en-US" altLang="zh-TW" sz="6000" dirty="0">
                <a:solidFill>
                  <a:schemeClr val="accent1">
                    <a:lumMod val="75000"/>
                  </a:schemeClr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endParaRPr lang="zh-TW" altLang="en-US" sz="6000" dirty="0">
              <a:solidFill>
                <a:schemeClr val="accent1">
                  <a:lumMod val="75000"/>
                </a:schemeClr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687CDE0-F5A4-47DB-8019-9E151535A29A}"/>
              </a:ext>
            </a:extLst>
          </p:cNvPr>
          <p:cNvSpPr txBox="1"/>
          <p:nvPr/>
        </p:nvSpPr>
        <p:spPr>
          <a:xfrm>
            <a:off x="3185860" y="4072912"/>
            <a:ext cx="2119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誠實</a:t>
            </a:r>
          </a:p>
        </p:txBody>
      </p:sp>
      <p:pic>
        <p:nvPicPr>
          <p:cNvPr id="5" name="圖片 4" descr="一張含有 房間 的圖片&#10;&#10;自動產生的描述">
            <a:extLst>
              <a:ext uri="{FF2B5EF4-FFF2-40B4-BE49-F238E27FC236}">
                <a16:creationId xmlns:a16="http://schemas.microsoft.com/office/drawing/2014/main" id="{962C7BB4-515E-41FB-85FF-2B9B3C41B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16" y="3788595"/>
            <a:ext cx="3888546" cy="31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B42BCC58-A05F-40BD-B0D4-7EEDEF71D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42" y="-50104"/>
            <a:ext cx="5536710" cy="6198587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AD65B172-1C29-4AFC-A03F-8F4DFBCE1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8875" y="1597777"/>
            <a:ext cx="8794044" cy="1116718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tx2">
                    <a:lumMod val="50000"/>
                  </a:schemeClr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誠實的 </a:t>
            </a:r>
            <a:r>
              <a:rPr lang="en-US" altLang="zh-TW" sz="5400" dirty="0">
                <a:solidFill>
                  <a:schemeClr val="tx2">
                    <a:lumMod val="50000"/>
                  </a:schemeClr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97 </a:t>
            </a:r>
            <a:r>
              <a:rPr lang="zh-TW" altLang="en-US" sz="5400" dirty="0">
                <a:solidFill>
                  <a:schemeClr val="tx2">
                    <a:lumMod val="50000"/>
                  </a:schemeClr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分</a:t>
            </a:r>
            <a:endParaRPr lang="zh-TW" altLang="en-US" sz="4800" dirty="0">
              <a:solidFill>
                <a:schemeClr val="tx2">
                  <a:lumMod val="50000"/>
                </a:schemeClr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2D553C31-0565-422A-8617-123597B6FAEC}"/>
              </a:ext>
            </a:extLst>
          </p:cNvPr>
          <p:cNvSpPr txBox="1">
            <a:spLocks/>
          </p:cNvSpPr>
          <p:nvPr/>
        </p:nvSpPr>
        <p:spPr>
          <a:xfrm>
            <a:off x="2588088" y="6241885"/>
            <a:ext cx="8794044" cy="1116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u="sng" dirty="0">
                <a:hlinkClick r:id="rId3"/>
              </a:rPr>
              <a:t>https://www.youtube.com/watch?v=oS-FqkhNr-w</a:t>
            </a:r>
            <a:endParaRPr lang="zh-TW" altLang="en-US" sz="20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91178B3-3165-429F-9DBE-67C23C399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88" y="5479093"/>
            <a:ext cx="1378907" cy="1378907"/>
          </a:xfrm>
          <a:prstGeom prst="rect">
            <a:avLst/>
          </a:prstGeom>
        </p:spPr>
      </p:pic>
      <p:pic>
        <p:nvPicPr>
          <p:cNvPr id="10" name="圖片 9" descr="一張含有 食物, 標誌 的圖片&#10;&#10;自動產生的描述">
            <a:extLst>
              <a:ext uri="{FF2B5EF4-FFF2-40B4-BE49-F238E27FC236}">
                <a16:creationId xmlns:a16="http://schemas.microsoft.com/office/drawing/2014/main" id="{41683C9E-9FB9-4730-9FE9-DEC3FF0CA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29" y="2695281"/>
            <a:ext cx="2564942" cy="256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5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54D53999-705E-4C1A-8280-FB247D08C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890"/>
            <a:ext cx="10086679" cy="6858000"/>
          </a:xfrm>
          <a:prstGeom prst="rect">
            <a:avLst/>
          </a:prstGeom>
        </p:spPr>
      </p:pic>
      <p:sp>
        <p:nvSpPr>
          <p:cNvPr id="5" name="副標題 2">
            <a:extLst>
              <a:ext uri="{FF2B5EF4-FFF2-40B4-BE49-F238E27FC236}">
                <a16:creationId xmlns:a16="http://schemas.microsoft.com/office/drawing/2014/main" id="{C26351DC-2AF0-4647-A91A-1BAFADAD8B0D}"/>
              </a:ext>
            </a:extLst>
          </p:cNvPr>
          <p:cNvSpPr txBox="1">
            <a:spLocks/>
          </p:cNvSpPr>
          <p:nvPr/>
        </p:nvSpPr>
        <p:spPr>
          <a:xfrm>
            <a:off x="2443339" y="3190393"/>
            <a:ext cx="5986493" cy="1312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32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2. </a:t>
            </a:r>
            <a:r>
              <a:rPr lang="zh-TW" altLang="en-US" sz="3200" u="sng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小強</a:t>
            </a:r>
            <a:r>
              <a:rPr lang="zh-TW" altLang="en-US" sz="32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誠實地跟爸媽說出實話後，他的心情怎樣的</a:t>
            </a:r>
            <a:r>
              <a:rPr lang="en-US" altLang="zh-TW" sz="32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endParaRPr lang="zh-TW" altLang="en-US" sz="32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8C67E6DD-E622-4796-AC86-D04C501269E8}"/>
              </a:ext>
            </a:extLst>
          </p:cNvPr>
          <p:cNvSpPr txBox="1">
            <a:spLocks/>
          </p:cNvSpPr>
          <p:nvPr/>
        </p:nvSpPr>
        <p:spPr>
          <a:xfrm>
            <a:off x="1271411" y="5359789"/>
            <a:ext cx="6156523" cy="990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32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3. </a:t>
            </a:r>
            <a:r>
              <a:rPr lang="zh-TW" altLang="en-US" sz="3200" u="sng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小強</a:t>
            </a:r>
            <a:r>
              <a:rPr lang="zh-TW" altLang="en-US" sz="32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說實話後，爸媽對他說了甚麼話</a:t>
            </a:r>
            <a:r>
              <a:rPr lang="en-US" altLang="zh-TW" sz="32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endParaRPr lang="zh-TW" altLang="en-US" sz="32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3EE1C9A-13F0-45E5-B3AF-29747B4C1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69" y="2607562"/>
            <a:ext cx="5295677" cy="5295677"/>
          </a:xfrm>
          <a:prstGeom prst="rect">
            <a:avLst/>
          </a:prstGeom>
        </p:spPr>
      </p:pic>
      <p:sp>
        <p:nvSpPr>
          <p:cNvPr id="4" name="副標題 2">
            <a:extLst>
              <a:ext uri="{FF2B5EF4-FFF2-40B4-BE49-F238E27FC236}">
                <a16:creationId xmlns:a16="http://schemas.microsoft.com/office/drawing/2014/main" id="{67F8F17F-79D8-45F7-A186-70E52956DA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79436" y="1163601"/>
            <a:ext cx="5986493" cy="1409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32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1. </a:t>
            </a:r>
            <a:r>
              <a:rPr lang="zh-TW" altLang="en-US" sz="32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小強發現老師改錯了考卷，他當時的心情是怎樣的</a:t>
            </a:r>
            <a:r>
              <a:rPr lang="en-US" altLang="zh-TW" sz="32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endParaRPr lang="zh-TW" altLang="en-US" sz="32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8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54D53999-705E-4C1A-8280-FB247D08C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1" b="32603"/>
          <a:stretch/>
        </p:blipFill>
        <p:spPr>
          <a:xfrm>
            <a:off x="354962" y="1383175"/>
            <a:ext cx="11067553" cy="2800518"/>
          </a:xfrm>
          <a:prstGeom prst="rect">
            <a:avLst/>
          </a:prstGeom>
        </p:spPr>
      </p:pic>
      <p:sp>
        <p:nvSpPr>
          <p:cNvPr id="7" name="副標題 2">
            <a:extLst>
              <a:ext uri="{FF2B5EF4-FFF2-40B4-BE49-F238E27FC236}">
                <a16:creationId xmlns:a16="http://schemas.microsoft.com/office/drawing/2014/main" id="{CC50911D-65E4-4A6F-B39C-BE7468FC32B3}"/>
              </a:ext>
            </a:extLst>
          </p:cNvPr>
          <p:cNvSpPr txBox="1">
            <a:spLocks/>
          </p:cNvSpPr>
          <p:nvPr/>
        </p:nvSpPr>
        <p:spPr>
          <a:xfrm>
            <a:off x="3124210" y="2282346"/>
            <a:ext cx="6320416" cy="1776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4. </a:t>
            </a:r>
            <a:r>
              <a:rPr lang="zh-TW" altLang="en-US" sz="3600" u="sng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小強</a:t>
            </a: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退還 </a:t>
            </a:r>
            <a:r>
              <a:rPr lang="en-US" altLang="zh-TW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100 </a:t>
            </a: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分的獎品，老師為甚麼還發給他榮譽貼紙</a:t>
            </a:r>
            <a:r>
              <a:rPr lang="en-US" altLang="zh-TW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endParaRPr lang="zh-TW" altLang="en-US" sz="36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pic>
        <p:nvPicPr>
          <p:cNvPr id="10" name="圖片 9" descr="一張含有 物件, 時鐘, 光 的圖片&#10;&#10;自動產生的描述">
            <a:extLst>
              <a:ext uri="{FF2B5EF4-FFF2-40B4-BE49-F238E27FC236}">
                <a16:creationId xmlns:a16="http://schemas.microsoft.com/office/drawing/2014/main" id="{CF46E7E3-D9F8-4938-9623-EEE314E82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19" y="5035463"/>
            <a:ext cx="5991209" cy="176780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3EE1C9A-13F0-45E5-B3AF-29747B4C1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69" y="2607562"/>
            <a:ext cx="5295677" cy="529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1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B09F81-CFBD-4110-9BCE-E76C2D570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819" y="2656052"/>
            <a:ext cx="10068723" cy="2746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誠實是不欺瞞、不掩飾，這樣才能贏得別人的尊敬和自己內心的安定。</a:t>
            </a:r>
          </a:p>
        </p:txBody>
      </p:sp>
      <p:pic>
        <p:nvPicPr>
          <p:cNvPr id="5" name="圖片 4" descr="一張含有 桌 的圖片&#10;&#10;自動產生的描述">
            <a:extLst>
              <a:ext uri="{FF2B5EF4-FFF2-40B4-BE49-F238E27FC236}">
                <a16:creationId xmlns:a16="http://schemas.microsoft.com/office/drawing/2014/main" id="{BE8B1BAB-6C6C-4C95-A255-E778A41A1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41" y="1455573"/>
            <a:ext cx="4360754" cy="3805359"/>
          </a:xfrm>
          <a:prstGeom prst="rect">
            <a:avLst/>
          </a:prstGeom>
        </p:spPr>
      </p:pic>
      <p:pic>
        <p:nvPicPr>
          <p:cNvPr id="7" name="圖片 6" descr="一張含有 玩具, 傘 的圖片&#10;&#10;自動產生的描述">
            <a:extLst>
              <a:ext uri="{FF2B5EF4-FFF2-40B4-BE49-F238E27FC236}">
                <a16:creationId xmlns:a16="http://schemas.microsoft.com/office/drawing/2014/main" id="{4D20B254-CCFC-4E79-802F-0D3E8A4D6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14" y="4241474"/>
            <a:ext cx="2629053" cy="262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8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電腦, 膝上型電腦 的圖片&#10;&#10;自動產生的描述">
            <a:extLst>
              <a:ext uri="{FF2B5EF4-FFF2-40B4-BE49-F238E27FC236}">
                <a16:creationId xmlns:a16="http://schemas.microsoft.com/office/drawing/2014/main" id="{734EC59B-ABA6-4FDE-858C-4A8B2D21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02" y="465513"/>
            <a:ext cx="9691082" cy="3005727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095CEC-CFB4-4425-84E1-0150729AB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356" y="1316285"/>
            <a:ext cx="8681581" cy="1168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0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分享一下你的</a:t>
            </a:r>
            <a:r>
              <a:rPr lang="zh-TW" altLang="en-US" sz="6000" dirty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誠實</a:t>
            </a:r>
            <a:r>
              <a:rPr lang="zh-TW" altLang="en-US" sz="60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小故事</a:t>
            </a:r>
          </a:p>
        </p:txBody>
      </p:sp>
      <p:pic>
        <p:nvPicPr>
          <p:cNvPr id="5" name="圖片 4" descr="一張含有 坐, 桌, 臥室, 房間 的圖片&#10;&#10;自動產生的描述">
            <a:extLst>
              <a:ext uri="{FF2B5EF4-FFF2-40B4-BE49-F238E27FC236}">
                <a16:creationId xmlns:a16="http://schemas.microsoft.com/office/drawing/2014/main" id="{06E6A94F-9BD4-4425-AB7A-930C0D5D3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39" y="2484381"/>
            <a:ext cx="4637859" cy="463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9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D57972-05AF-4280-AE2B-9482340FA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890" y="1924442"/>
            <a:ext cx="9750778" cy="2069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說實話後我們的心情不會再很害怕、緊張、擔心，而且做一位誠實的孩子能夠結交更多的朋友，生活更加快樂。</a:t>
            </a:r>
          </a:p>
        </p:txBody>
      </p:sp>
      <p:pic>
        <p:nvPicPr>
          <p:cNvPr id="4" name="圖片 3" descr="一張含有 玩具, 布偶 的圖片&#10;&#10;自動產生的描述">
            <a:extLst>
              <a:ext uri="{FF2B5EF4-FFF2-40B4-BE49-F238E27FC236}">
                <a16:creationId xmlns:a16="http://schemas.microsoft.com/office/drawing/2014/main" id="{3A3930EE-15D6-487A-BF64-FDE7377EA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78" y="4788958"/>
            <a:ext cx="9399362" cy="2069042"/>
          </a:xfrm>
          <a:prstGeom prst="rect">
            <a:avLst/>
          </a:prstGeom>
        </p:spPr>
      </p:pic>
      <p:pic>
        <p:nvPicPr>
          <p:cNvPr id="6" name="圖片 5" descr="一張含有 膝上型電腦, 電腦, 坐 的圖片&#10;&#10;自動產生的描述">
            <a:extLst>
              <a:ext uri="{FF2B5EF4-FFF2-40B4-BE49-F238E27FC236}">
                <a16:creationId xmlns:a16="http://schemas.microsoft.com/office/drawing/2014/main" id="{52A69256-B72B-4A17-91E8-7D3BDD160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73" y="893103"/>
            <a:ext cx="9906895" cy="320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77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289BDC5-D463-438A-8C46-A1DC4AE67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18" y="-544994"/>
            <a:ext cx="6585831" cy="4712796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CA3872-3AF3-4747-8593-BB1A4B75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140" y="1708680"/>
            <a:ext cx="6184901" cy="172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8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齊來動動手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AA303985-13F9-4B0E-826C-4A989871A185}"/>
              </a:ext>
            </a:extLst>
          </p:cNvPr>
          <p:cNvSpPr txBox="1">
            <a:spLocks/>
          </p:cNvSpPr>
          <p:nvPr/>
        </p:nvSpPr>
        <p:spPr>
          <a:xfrm>
            <a:off x="4885266" y="2917646"/>
            <a:ext cx="4642556" cy="1250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製作誠實行為卡</a:t>
            </a:r>
          </a:p>
          <a:p>
            <a:pPr marL="0" indent="0">
              <a:buNone/>
            </a:pPr>
            <a:br>
              <a:rPr lang="zh-TW" altLang="en-US" dirty="0"/>
            </a:br>
            <a:endParaRPr lang="zh-TW" altLang="en-US" dirty="0"/>
          </a:p>
        </p:txBody>
      </p:sp>
      <p:pic>
        <p:nvPicPr>
          <p:cNvPr id="6" name="圖片 5" descr="一張含有 時鐘 的圖片&#10;&#10;自動產生的描述">
            <a:extLst>
              <a:ext uri="{FF2B5EF4-FFF2-40B4-BE49-F238E27FC236}">
                <a16:creationId xmlns:a16="http://schemas.microsoft.com/office/drawing/2014/main" id="{99E68498-919D-4BA8-941B-05235FBE7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22" y="2917646"/>
            <a:ext cx="4098928" cy="409892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F17ADF7-4B73-4BB1-9F20-6A8FB677E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77" y="4271375"/>
            <a:ext cx="3489051" cy="34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5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230</Words>
  <Application>Microsoft Office PowerPoint</Application>
  <PresentationFormat>Widescreen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Adobe 楷体 Std R</vt:lpstr>
      <vt:lpstr>Adobe 繁黑體 Std B</vt:lpstr>
      <vt:lpstr>微軟正黑體</vt:lpstr>
      <vt:lpstr>Arial</vt:lpstr>
      <vt:lpstr>Calibri</vt:lpstr>
      <vt:lpstr>Calibri Light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總結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勞惠欣</dc:creator>
  <cp:lastModifiedBy>Au Ka Heng</cp:lastModifiedBy>
  <cp:revision>52</cp:revision>
  <dcterms:created xsi:type="dcterms:W3CDTF">2020-05-18T01:12:56Z</dcterms:created>
  <dcterms:modified xsi:type="dcterms:W3CDTF">2020-12-17T09:44:52Z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