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75" r:id="rId4"/>
    <p:sldId id="281" r:id="rId5"/>
    <p:sldId id="287" r:id="rId6"/>
    <p:sldId id="290" r:id="rId7"/>
    <p:sldId id="291" r:id="rId8"/>
    <p:sldId id="277" r:id="rId9"/>
    <p:sldId id="285" r:id="rId10"/>
    <p:sldId id="278" r:id="rId11"/>
    <p:sldId id="292" r:id="rId12"/>
    <p:sldId id="293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FFFF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>
      <p:cViewPr varScale="1">
        <p:scale>
          <a:sx n="97" d="100"/>
          <a:sy n="97" d="100"/>
        </p:scale>
        <p:origin x="9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669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42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506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10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789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50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818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066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664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154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518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hX5RzDW88u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564" y="1196752"/>
            <a:ext cx="7848872" cy="2664296"/>
          </a:xfrm>
        </p:spPr>
        <p:txBody>
          <a:bodyPr>
            <a:noAutofit/>
          </a:bodyPr>
          <a:lstStyle/>
          <a:p>
            <a:br>
              <a:rPr lang="en-US" altLang="zh-TW" sz="9600" dirty="0">
                <a:solidFill>
                  <a:schemeClr val="accent6">
                    <a:lumMod val="7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13800" dirty="0">
                <a:solidFill>
                  <a:schemeClr val="accent6">
                    <a:lumMod val="7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我不說謊</a:t>
            </a:r>
            <a:endParaRPr lang="zh-HK" altLang="en-US" sz="9600" dirty="0">
              <a:solidFill>
                <a:srgbClr val="7030A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2050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397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-1141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內容版面配置區 8" descr="一張含有 畫畫 的圖片&#10;&#10;自動產生的描述">
            <a:extLst>
              <a:ext uri="{FF2B5EF4-FFF2-40B4-BE49-F238E27FC236}">
                <a16:creationId xmlns:a16="http://schemas.microsoft.com/office/drawing/2014/main" id="{03333FC4-F3B5-4ABA-B3C1-002325E2A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2904" r="4657"/>
          <a:stretch/>
        </p:blipFill>
        <p:spPr>
          <a:xfrm>
            <a:off x="6286965" y="4509120"/>
            <a:ext cx="2551769" cy="2049091"/>
          </a:xfrm>
        </p:spPr>
      </p:pic>
    </p:spTree>
    <p:extLst>
      <p:ext uri="{BB962C8B-B14F-4D97-AF65-F5344CB8AC3E}">
        <p14:creationId xmlns:p14="http://schemas.microsoft.com/office/powerpoint/2010/main" val="31846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6EAE1-1F27-404E-9600-D2258C54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HK" altLang="en-US" sz="5400" b="1" dirty="0">
                <a:solidFill>
                  <a:schemeClr val="accent5">
                    <a:lumMod val="75000"/>
                  </a:schemeClr>
                </a:solidFill>
              </a:rPr>
              <a:t>動動腦</a:t>
            </a:r>
          </a:p>
        </p:txBody>
      </p:sp>
      <p:pic>
        <p:nvPicPr>
          <p:cNvPr id="5" name="內容版面配置區 4" descr="一張含有 食物 的圖片&#10;&#10;自動產生的描述">
            <a:extLst>
              <a:ext uri="{FF2B5EF4-FFF2-40B4-BE49-F238E27FC236}">
                <a16:creationId xmlns:a16="http://schemas.microsoft.com/office/drawing/2014/main" id="{18C53A8A-8896-4443-AB50-DD47EE5E4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89" y="1600200"/>
            <a:ext cx="558202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05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1BB2D1FA-90FA-4E68-9814-EEAA76340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大話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0C37BEB0-C6A0-4D6F-829C-9164D5957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0014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狼來了！狼來了！快來救我啊！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老師來了！老師來了！快坐好了！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我不知道！我不知道！不要問我！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做完功課了！我要玩！我要玩！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我明白！我明白！我很專心啊！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好難呀！好難呀！我都不懂！</a:t>
            </a:r>
            <a:endParaRPr lang="zh-HK" altLang="en-US" dirty="0">
              <a:solidFill>
                <a:srgbClr val="FF0066"/>
              </a:solidFill>
            </a:endParaRP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7D61D096-2B41-4F4B-9DE8-8F532861C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332656"/>
            <a:ext cx="4041775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3600" dirty="0">
                <a:solidFill>
                  <a:srgbClr val="00B050"/>
                </a:solidFill>
              </a:rPr>
              <a:t>真話</a:t>
            </a:r>
            <a:endParaRPr lang="zh-HK" altLang="en-US" sz="3600" dirty="0">
              <a:solidFill>
                <a:srgbClr val="00B050"/>
              </a:solidFill>
            </a:endParaRP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BA49AD48-332D-4E1E-81A3-E4E6F2916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041775" cy="5001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B050"/>
                </a:solidFill>
              </a:rPr>
              <a:t>我好悶！我好悶！陪我玩吧！</a:t>
            </a:r>
            <a:endParaRPr lang="en-US" altLang="zh-TW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B050"/>
                </a:solidFill>
              </a:rPr>
              <a:t>哈哈！哈哈！這樣說同學會安靜！</a:t>
            </a:r>
            <a:endParaRPr lang="en-US" altLang="zh-TW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zh-HK" dirty="0">
                <a:solidFill>
                  <a:srgbClr val="00B050"/>
                </a:solidFill>
              </a:rPr>
              <a:t>我知道！我知道！但我不想告訴你！</a:t>
            </a:r>
            <a:endParaRPr lang="en-US" altLang="zh-TW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B050"/>
                </a:solidFill>
              </a:rPr>
              <a:t>我想玩！我想玩！所以我說做完功課！</a:t>
            </a:r>
            <a:endParaRPr lang="en-US" altLang="zh-TW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B050"/>
                </a:solidFill>
              </a:rPr>
              <a:t>我不懂！我不懂！但我佷害羞！</a:t>
            </a:r>
            <a:endParaRPr lang="en-US" altLang="zh-TW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00B050"/>
                </a:solidFill>
              </a:rPr>
              <a:t>好懶呀！好懶呀！我不想懂！</a:t>
            </a:r>
            <a:endParaRPr lang="zh-HK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AA26D-AA17-4748-89B9-84A426C0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向 說謊 說不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B8A2E4-2725-4359-8E7D-1A36C24BC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6393"/>
            <a:ext cx="8229600" cy="4525963"/>
          </a:xfrm>
        </p:spPr>
        <p:txBody>
          <a:bodyPr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</a:rPr>
              <a:t>說謊</a:t>
            </a:r>
            <a:r>
              <a:rPr lang="zh-TW" altLang="en-US" dirty="0">
                <a:solidFill>
                  <a:schemeClr val="accent4"/>
                </a:solidFill>
              </a:rPr>
              <a:t>會令人失去信任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FF0000"/>
                </a:solidFill>
              </a:rPr>
              <a:t>說謊</a:t>
            </a:r>
            <a:r>
              <a:rPr lang="zh-TW" altLang="en-US" dirty="0">
                <a:solidFill>
                  <a:schemeClr val="accent4"/>
                </a:solidFill>
              </a:rPr>
              <a:t>會帶給別人傷害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B0F0"/>
                </a:solidFill>
              </a:rPr>
              <a:t>鼓勵</a:t>
            </a:r>
            <a:r>
              <a:rPr lang="zh-TW" altLang="en-US" dirty="0">
                <a:solidFill>
                  <a:schemeClr val="accent4"/>
                </a:solidFill>
              </a:rPr>
              <a:t>小孩常自我反思，說出真話</a:t>
            </a:r>
          </a:p>
          <a:p>
            <a:endParaRPr lang="zh-HK" altLang="en-US" dirty="0"/>
          </a:p>
        </p:txBody>
      </p:sp>
      <p:pic>
        <p:nvPicPr>
          <p:cNvPr id="5" name="圖片 4" descr="一張含有 標誌, 畫畫, 停止, 紅色 的圖片&#10;&#10;自動產生的描述">
            <a:extLst>
              <a:ext uri="{FF2B5EF4-FFF2-40B4-BE49-F238E27FC236}">
                <a16:creationId xmlns:a16="http://schemas.microsoft.com/office/drawing/2014/main" id="{67F3A59B-987C-4754-8EB9-C5870A87F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49232"/>
            <a:ext cx="1944216" cy="1944216"/>
          </a:xfrm>
          <a:prstGeom prst="rect">
            <a:avLst/>
          </a:prstGeom>
        </p:spPr>
      </p:pic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6FA3203E-2329-49B0-93E0-3CF2EC38C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4445" r="16926" b="14444"/>
          <a:stretch/>
        </p:blipFill>
        <p:spPr>
          <a:xfrm>
            <a:off x="683568" y="328191"/>
            <a:ext cx="2022338" cy="11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B542FC-0868-41F4-874D-1810CA89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zh-HK" altLang="en-US" dirty="0"/>
              <a:t>說謊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8B677-202D-4602-B72D-64DA9CE0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1500" dirty="0">
                <a:solidFill>
                  <a:srgbClr val="FF0000"/>
                </a:solidFill>
              </a:rPr>
              <a:t>言</a:t>
            </a:r>
            <a:r>
              <a:rPr lang="zh-TW" altLang="en-US" sz="11500" dirty="0"/>
              <a:t>兌     </a:t>
            </a:r>
            <a:r>
              <a:rPr lang="zh-TW" altLang="en-US" sz="11500" dirty="0">
                <a:solidFill>
                  <a:srgbClr val="FF0000"/>
                </a:solidFill>
              </a:rPr>
              <a:t>言</a:t>
            </a:r>
            <a:r>
              <a:rPr lang="zh-TW" altLang="en-US" sz="11500" dirty="0"/>
              <a:t>荒</a:t>
            </a:r>
            <a:endParaRPr lang="zh-HK" altLang="en-US" sz="11500" dirty="0"/>
          </a:p>
        </p:txBody>
      </p:sp>
      <p:pic>
        <p:nvPicPr>
          <p:cNvPr id="5" name="圖片 4" descr="一張含有 畫畫 的圖片&#10;&#10;自動產生的描述">
            <a:extLst>
              <a:ext uri="{FF2B5EF4-FFF2-40B4-BE49-F238E27FC236}">
                <a16:creationId xmlns:a16="http://schemas.microsoft.com/office/drawing/2014/main" id="{C5B98033-BD8B-4ED0-B46C-363983CC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40" y="3429000"/>
            <a:ext cx="2476575" cy="2476575"/>
          </a:xfrm>
          <a:prstGeom prst="rect">
            <a:avLst/>
          </a:prstGeom>
        </p:spPr>
      </p:pic>
      <p:pic>
        <p:nvPicPr>
          <p:cNvPr id="9" name="圖片 8" descr="一張含有 畫畫 的圖片&#10;&#10;自動產生的描述">
            <a:extLst>
              <a:ext uri="{FF2B5EF4-FFF2-40B4-BE49-F238E27FC236}">
                <a16:creationId xmlns:a16="http://schemas.microsoft.com/office/drawing/2014/main" id="{2CE0F94C-1D5E-4048-8A4D-8C15908DF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8" t="321"/>
          <a:stretch/>
        </p:blipFill>
        <p:spPr>
          <a:xfrm>
            <a:off x="458376" y="3429000"/>
            <a:ext cx="2476576" cy="2502183"/>
          </a:xfrm>
          <a:prstGeom prst="rect">
            <a:avLst/>
          </a:prstGeom>
        </p:spPr>
      </p:pic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9CBD4C83-E48E-407A-BD58-F4098B0A3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8" y="3999763"/>
            <a:ext cx="2612434" cy="13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6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9F2EE7-45FE-4DCB-AD0D-7DA29557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sz="6700" dirty="0">
                <a:solidFill>
                  <a:schemeClr val="accent6">
                    <a:lumMod val="75000"/>
                  </a:schemeClr>
                </a:solidFill>
              </a:rPr>
              <a:t>想一想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B0B15602-B40F-4DCD-B1C6-966725B7B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10178" r="11816" b="8680"/>
          <a:stretch/>
        </p:blipFill>
        <p:spPr>
          <a:xfrm>
            <a:off x="6742584" y="4379917"/>
            <a:ext cx="1944216" cy="2203445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0419CBB-D815-4D2D-99AF-1AB7CD890624}"/>
              </a:ext>
            </a:extLst>
          </p:cNvPr>
          <p:cNvSpPr txBox="1"/>
          <p:nvPr/>
        </p:nvSpPr>
        <p:spPr>
          <a:xfrm>
            <a:off x="457200" y="1536174"/>
            <a:ext cx="78912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</a:rPr>
              <a:t>有沒有曾經說謊</a:t>
            </a:r>
            <a:r>
              <a:rPr lang="en-US" altLang="zh-TW" sz="48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en-US" altLang="zh-TW" sz="4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</a:rPr>
              <a:t>  為甚麼要說謊</a:t>
            </a:r>
            <a:r>
              <a:rPr lang="en-US" altLang="zh-TW" sz="48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endParaRPr lang="en-US" altLang="zh-TW" sz="4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</a:rPr>
              <a:t>  說謊後的感受</a:t>
            </a:r>
            <a:r>
              <a:rPr lang="en-US" altLang="zh-TW" sz="480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zh-HK" alt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15B0D-0B2A-47A4-92B1-4AF1B5E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HK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HK" altLang="en-US" dirty="0">
                <a:solidFill>
                  <a:schemeClr val="tx2">
                    <a:lumMod val="75000"/>
                  </a:schemeClr>
                </a:solidFill>
              </a:rPr>
              <a:t>考眼力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5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0693A40A-A9B9-4BD0-B979-68195605B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4" y="2002228"/>
            <a:ext cx="2374814" cy="1143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CD797B3-58E5-44F6-9F18-A6FDB92BF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33" y="1807948"/>
            <a:ext cx="2447925" cy="1866900"/>
          </a:xfrm>
          <a:prstGeom prst="rect">
            <a:avLst/>
          </a:prstGeom>
        </p:spPr>
      </p:pic>
      <p:pic>
        <p:nvPicPr>
          <p:cNvPr id="9" name="圖片 8" descr="一張含有 畫畫 的圖片&#10;&#10;自動產生的描述">
            <a:extLst>
              <a:ext uri="{FF2B5EF4-FFF2-40B4-BE49-F238E27FC236}">
                <a16:creationId xmlns:a16="http://schemas.microsoft.com/office/drawing/2014/main" id="{D1E1D03E-BF7B-4BDC-9EE9-F5D058B6EC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7419" b="16388"/>
          <a:stretch/>
        </p:blipFill>
        <p:spPr>
          <a:xfrm>
            <a:off x="3422056" y="1818748"/>
            <a:ext cx="2299888" cy="1509960"/>
          </a:xfrm>
          <a:prstGeom prst="rect">
            <a:avLst/>
          </a:prstGeom>
        </p:spPr>
      </p:pic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4D53D499-9D84-4F30-8876-182335E26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2" y="4484259"/>
            <a:ext cx="2331303" cy="1866900"/>
          </a:xfrm>
          <a:prstGeom prst="rect">
            <a:avLst/>
          </a:prstGeom>
        </p:spPr>
      </p:pic>
      <p:pic>
        <p:nvPicPr>
          <p:cNvPr id="19" name="圖片 18" descr="一張含有 畫畫 的圖片&#10;&#10;自動產生的描述">
            <a:extLst>
              <a:ext uri="{FF2B5EF4-FFF2-40B4-BE49-F238E27FC236}">
                <a16:creationId xmlns:a16="http://schemas.microsoft.com/office/drawing/2014/main" id="{342BB4C1-CE7C-4EC0-9036-E7552CC3E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800" y="4179459"/>
            <a:ext cx="2247900" cy="2171700"/>
          </a:xfrm>
          <a:prstGeom prst="rect">
            <a:avLst/>
          </a:prstGeom>
        </p:spPr>
      </p:pic>
      <p:pic>
        <p:nvPicPr>
          <p:cNvPr id="23" name="圖片 22" descr="一張含有 畫畫 的圖片&#10;&#10;自動產生的描述">
            <a:extLst>
              <a:ext uri="{FF2B5EF4-FFF2-40B4-BE49-F238E27FC236}">
                <a16:creationId xmlns:a16="http://schemas.microsoft.com/office/drawing/2014/main" id="{C904F698-5B39-4F2F-9CAF-34AFE5734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36" y="4402440"/>
            <a:ext cx="2180922" cy="21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15B0D-0B2A-47A4-92B1-4AF1B5E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HK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HK" altLang="en-US" dirty="0">
                <a:solidFill>
                  <a:schemeClr val="tx2">
                    <a:lumMod val="75000"/>
                  </a:schemeClr>
                </a:solidFill>
              </a:rPr>
              <a:t>考眼力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5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0693A40A-A9B9-4BD0-B979-68195605B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4" y="2002228"/>
            <a:ext cx="2374814" cy="1143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CD797B3-58E5-44F6-9F18-A6FDB92BF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33" y="1807948"/>
            <a:ext cx="2447925" cy="1866900"/>
          </a:xfrm>
          <a:prstGeom prst="rect">
            <a:avLst/>
          </a:prstGeom>
        </p:spPr>
      </p:pic>
      <p:pic>
        <p:nvPicPr>
          <p:cNvPr id="9" name="圖片 8" descr="一張含有 畫畫 的圖片&#10;&#10;自動產生的描述">
            <a:extLst>
              <a:ext uri="{FF2B5EF4-FFF2-40B4-BE49-F238E27FC236}">
                <a16:creationId xmlns:a16="http://schemas.microsoft.com/office/drawing/2014/main" id="{D1E1D03E-BF7B-4BDC-9EE9-F5D058B6EC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7419" b="16388"/>
          <a:stretch/>
        </p:blipFill>
        <p:spPr>
          <a:xfrm>
            <a:off x="3422056" y="1818748"/>
            <a:ext cx="2299888" cy="1509960"/>
          </a:xfrm>
          <a:prstGeom prst="rect">
            <a:avLst/>
          </a:prstGeom>
        </p:spPr>
      </p:pic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4D53D499-9D84-4F30-8876-182335E26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2" y="4484259"/>
            <a:ext cx="2331303" cy="1866900"/>
          </a:xfrm>
          <a:prstGeom prst="rect">
            <a:avLst/>
          </a:prstGeom>
        </p:spPr>
      </p:pic>
      <p:pic>
        <p:nvPicPr>
          <p:cNvPr id="19" name="圖片 18" descr="一張含有 畫畫 的圖片&#10;&#10;自動產生的描述">
            <a:extLst>
              <a:ext uri="{FF2B5EF4-FFF2-40B4-BE49-F238E27FC236}">
                <a16:creationId xmlns:a16="http://schemas.microsoft.com/office/drawing/2014/main" id="{342BB4C1-CE7C-4EC0-9036-E7552CC3E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800" y="4179459"/>
            <a:ext cx="2247900" cy="2171700"/>
          </a:xfrm>
          <a:prstGeom prst="rect">
            <a:avLst/>
          </a:prstGeom>
        </p:spPr>
      </p:pic>
      <p:pic>
        <p:nvPicPr>
          <p:cNvPr id="23" name="圖片 22" descr="一張含有 畫畫 的圖片&#10;&#10;自動產生的描述">
            <a:extLst>
              <a:ext uri="{FF2B5EF4-FFF2-40B4-BE49-F238E27FC236}">
                <a16:creationId xmlns:a16="http://schemas.microsoft.com/office/drawing/2014/main" id="{C904F698-5B39-4F2F-9CAF-34AFE5734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36" y="4402440"/>
            <a:ext cx="2180922" cy="21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9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AFD648-E197-4597-A56A-C57B2B76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111"/>
            <a:ext cx="8229600" cy="1706721"/>
          </a:xfrm>
        </p:spPr>
        <p:txBody>
          <a:bodyPr>
            <a:normAutofit fontScale="90000"/>
          </a:bodyPr>
          <a:lstStyle/>
          <a:p>
            <a:br>
              <a:rPr lang="en-US" altLang="zh-HK" dirty="0"/>
            </a:br>
            <a:br>
              <a:rPr lang="en-US" altLang="zh-HK" dirty="0"/>
            </a:br>
            <a:r>
              <a:rPr lang="zh-HK" altLang="en-US" dirty="0"/>
              <a:t>觀看伊索寓言故事</a:t>
            </a:r>
            <a:br>
              <a:rPr lang="en-US" altLang="zh-HK" dirty="0"/>
            </a:br>
            <a:r>
              <a:rPr lang="zh-HK" altLang="en-US" sz="6000" b="1" dirty="0">
                <a:solidFill>
                  <a:schemeClr val="accent6">
                    <a:lumMod val="50000"/>
                  </a:schemeClr>
                </a:solidFill>
              </a:rPr>
              <a:t>狼來了</a:t>
            </a:r>
            <a:br>
              <a:rPr lang="zh-HK" altLang="en-US" dirty="0"/>
            </a:br>
            <a:br>
              <a:rPr lang="zh-HK" altLang="en-US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99A891-88A6-4380-8378-FA0B6B56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endParaRPr lang="en-US" altLang="zh-HK" dirty="0">
              <a:hlinkClick r:id="rId2"/>
            </a:endParaRPr>
          </a:p>
          <a:p>
            <a:pPr marL="0" indent="0">
              <a:buNone/>
            </a:pPr>
            <a:r>
              <a:rPr lang="en-US" altLang="zh-HK" dirty="0">
                <a:hlinkClick r:id="rId2"/>
              </a:rPr>
              <a:t>https://www.youtube.com/watch?v=hX5RzDW88uw</a:t>
            </a:r>
            <a:r>
              <a:rPr lang="en-US" altLang="zh-HK" dirty="0"/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AE1749-D984-412A-A07E-77DC5466C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17785" r="33463" b="14427"/>
          <a:stretch/>
        </p:blipFill>
        <p:spPr>
          <a:xfrm>
            <a:off x="1979712" y="3134246"/>
            <a:ext cx="5400600" cy="3513643"/>
          </a:xfrm>
          <a:prstGeom prst="rect">
            <a:avLst/>
          </a:prstGeom>
        </p:spPr>
      </p:pic>
      <p:pic>
        <p:nvPicPr>
          <p:cNvPr id="6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57DD6BC5-2AFA-403B-B42D-3C6ED2D5F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36904"/>
            <a:ext cx="1512168" cy="727808"/>
          </a:xfrm>
          <a:prstGeom prst="rect">
            <a:avLst/>
          </a:prstGeom>
        </p:spPr>
      </p:pic>
      <p:pic>
        <p:nvPicPr>
          <p:cNvPr id="7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1D10E7F6-214E-4FDC-B0E7-70F85595A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1336904"/>
            <a:ext cx="1512168" cy="7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C589B-793F-4D83-ADF2-61B749EE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/>
              <a:t>想一想</a:t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1CD214-E514-4DEB-9483-82D5D02A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小牧童的做法對嗎？為甚麼？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如果你是小牧童，當你感到無聊時，你會做甚麼？</a:t>
            </a:r>
          </a:p>
          <a:p>
            <a:endParaRPr lang="zh-HK" altLang="en-US" dirty="0"/>
          </a:p>
        </p:txBody>
      </p:sp>
      <p:pic>
        <p:nvPicPr>
          <p:cNvPr id="5" name="圖片 4" descr="一張含有 畫畫 的圖片&#10;&#10;自動產生的描述">
            <a:extLst>
              <a:ext uri="{FF2B5EF4-FFF2-40B4-BE49-F238E27FC236}">
                <a16:creationId xmlns:a16="http://schemas.microsoft.com/office/drawing/2014/main" id="{6AE3B476-7097-4BFF-BB0C-50FC751B8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503165" cy="25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25467-6498-4B4B-BFC6-E73AD71F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FFC000"/>
                </a:solidFill>
              </a:rPr>
              <a:t>動動口</a:t>
            </a:r>
            <a:r>
              <a:rPr lang="zh-TW" altLang="en-US" sz="6000" b="1" dirty="0">
                <a:solidFill>
                  <a:srgbClr val="FFC000"/>
                </a:solidFill>
              </a:rPr>
              <a:t> 動動耳</a:t>
            </a:r>
            <a:endParaRPr lang="zh-HK" altLang="en-US" sz="6000" b="1" dirty="0">
              <a:solidFill>
                <a:srgbClr val="FFC000"/>
              </a:solidFill>
            </a:endParaRPr>
          </a:p>
        </p:txBody>
      </p:sp>
      <p:pic>
        <p:nvPicPr>
          <p:cNvPr id="5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303493C7-384C-476C-A27F-7924BE83D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5976664" cy="4482498"/>
          </a:xfrm>
        </p:spPr>
      </p:pic>
    </p:spTree>
    <p:extLst>
      <p:ext uri="{BB962C8B-B14F-4D97-AF65-F5344CB8AC3E}">
        <p14:creationId xmlns:p14="http://schemas.microsoft.com/office/powerpoint/2010/main" val="332400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F04F9F-9555-4BB7-B14B-F585B2F7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動動口   動動耳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FE04F8-438E-4704-9D9B-47361D44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chemeClr val="accent2">
                    <a:lumMod val="50000"/>
                  </a:schemeClr>
                </a:solidFill>
              </a:rPr>
              <a:t>狼來了！狼來了！快來救我啊！</a:t>
            </a:r>
            <a:endParaRPr lang="en-US" altLang="zh-TW" sz="4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chemeClr val="accent2">
                    <a:lumMod val="50000"/>
                  </a:schemeClr>
                </a:solidFill>
              </a:rPr>
              <a:t>老師來了！老師來了！快坐好了！</a:t>
            </a:r>
            <a:endParaRPr lang="en-US" altLang="zh-TW" sz="4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chemeClr val="accent2">
                    <a:lumMod val="50000"/>
                  </a:schemeClr>
                </a:solidFill>
              </a:rPr>
              <a:t>我不知道！我不知道！不要問我！</a:t>
            </a:r>
            <a:endParaRPr lang="en-US" altLang="zh-TW" sz="4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chemeClr val="accent2">
                    <a:lumMod val="50000"/>
                  </a:schemeClr>
                </a:solidFill>
              </a:rPr>
              <a:t>做完功課了！我要玩！我要玩！</a:t>
            </a:r>
            <a:endParaRPr lang="en-US" altLang="zh-TW" sz="4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chemeClr val="accent2">
                    <a:lumMod val="50000"/>
                  </a:schemeClr>
                </a:solidFill>
              </a:rPr>
              <a:t>我明白！我明白！我很專心啊！</a:t>
            </a:r>
            <a:endParaRPr lang="en-US" altLang="zh-TW" sz="4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chemeClr val="accent2">
                    <a:lumMod val="50000"/>
                  </a:schemeClr>
                </a:solidFill>
              </a:rPr>
              <a:t>相信我！相信我！我都知道！</a:t>
            </a:r>
            <a:endParaRPr lang="en-US" altLang="zh-TW" sz="4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HK" altLang="en-US" dirty="0"/>
          </a:p>
        </p:txBody>
      </p:sp>
      <p:pic>
        <p:nvPicPr>
          <p:cNvPr id="4" name="圖片 3" descr="一張含有 畫畫 的圖片&#10;&#10;自動產生的描述">
            <a:extLst>
              <a:ext uri="{FF2B5EF4-FFF2-40B4-BE49-F238E27FC236}">
                <a16:creationId xmlns:a16="http://schemas.microsoft.com/office/drawing/2014/main" id="{C10AB7D4-48F3-4621-ACC7-22705F686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7419" b="16388"/>
          <a:stretch/>
        </p:blipFill>
        <p:spPr>
          <a:xfrm>
            <a:off x="827584" y="327710"/>
            <a:ext cx="1368152" cy="89824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B974F0D-B39D-4479-AA59-E1B54AF5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70" y="274638"/>
            <a:ext cx="149873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349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華康娃娃體</vt:lpstr>
      <vt:lpstr>Arial</vt:lpstr>
      <vt:lpstr>Calibri</vt:lpstr>
      <vt:lpstr>Wingdings</vt:lpstr>
      <vt:lpstr>Office 佈景主題</vt:lpstr>
      <vt:lpstr> 我不說謊</vt:lpstr>
      <vt:lpstr>說謊</vt:lpstr>
      <vt:lpstr> 想一想 </vt:lpstr>
      <vt:lpstr> 考眼力 </vt:lpstr>
      <vt:lpstr> 考眼力 </vt:lpstr>
      <vt:lpstr>  觀看伊索寓言故事 狼來了  </vt:lpstr>
      <vt:lpstr> 想一想 </vt:lpstr>
      <vt:lpstr>動動口 動動耳</vt:lpstr>
      <vt:lpstr>動動口   動動耳</vt:lpstr>
      <vt:lpstr>動動腦</vt:lpstr>
      <vt:lpstr>PowerPoint Presentation</vt:lpstr>
      <vt:lpstr>向 說謊 說不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我不說謊</dc:title>
  <dc:creator>USER</dc:creator>
  <cp:lastModifiedBy>Au Ka Heng</cp:lastModifiedBy>
  <cp:revision>30</cp:revision>
  <dcterms:created xsi:type="dcterms:W3CDTF">2020-01-13T05:40:25Z</dcterms:created>
  <dcterms:modified xsi:type="dcterms:W3CDTF">2021-03-24T04:23:49Z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