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81" r:id="rId4"/>
    <p:sldId id="294" r:id="rId5"/>
    <p:sldId id="290" r:id="rId6"/>
    <p:sldId id="291" r:id="rId7"/>
    <p:sldId id="296" r:id="rId8"/>
    <p:sldId id="297" r:id="rId9"/>
    <p:sldId id="278" r:id="rId10"/>
    <p:sldId id="298" r:id="rId11"/>
    <p:sldId id="299" r:id="rId12"/>
    <p:sldId id="300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>
      <p:cViewPr varScale="1">
        <p:scale>
          <a:sx n="97" d="100"/>
          <a:sy n="97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66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42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50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10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789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818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66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66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15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51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XYefwyLow" TargetMode="External"/><Relationship Id="rId2" Type="http://schemas.openxmlformats.org/officeDocument/2006/relationships/hyperlink" Target="https://www.youtube.com/watch?v=hX5RzDW88u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3096344"/>
          </a:xfrm>
        </p:spPr>
        <p:txBody>
          <a:bodyPr>
            <a:noAutofit/>
          </a:bodyPr>
          <a:lstStyle/>
          <a:p>
            <a:br>
              <a:rPr lang="en-US" altLang="zh-TW" sz="9600" dirty="0">
                <a:solidFill>
                  <a:schemeClr val="accent6">
                    <a:lumMod val="7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11500" b="1" dirty="0">
                <a:solidFill>
                  <a:schemeClr val="accent6">
                    <a:lumMod val="7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真話說不說</a:t>
            </a:r>
            <a:endParaRPr lang="zh-HK" altLang="en-US" sz="9600" b="1" dirty="0">
              <a:solidFill>
                <a:srgbClr val="7030A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0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397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-1141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 descr="一張含有 畫畫 的圖片&#10;&#10;自動產生的描述">
            <a:extLst>
              <a:ext uri="{FF2B5EF4-FFF2-40B4-BE49-F238E27FC236}">
                <a16:creationId xmlns:a16="http://schemas.microsoft.com/office/drawing/2014/main" id="{1DAB6CE0-E653-4772-8FAC-8660343F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06" y="4437112"/>
            <a:ext cx="2599729" cy="1819810"/>
          </a:xfrm>
        </p:spPr>
      </p:pic>
    </p:spTree>
    <p:extLst>
      <p:ext uri="{BB962C8B-B14F-4D97-AF65-F5344CB8AC3E}">
        <p14:creationId xmlns:p14="http://schemas.microsoft.com/office/powerpoint/2010/main" val="31846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3A73C-7C5D-4673-82FE-60DBA4DB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誠實“流”沙“包”</a:t>
            </a:r>
            <a:endParaRPr lang="zh-HK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內容版面配置區 8" descr="一張含有 遊戲 的圖片&#10;&#10;自動產生的描述">
            <a:extLst>
              <a:ext uri="{FF2B5EF4-FFF2-40B4-BE49-F238E27FC236}">
                <a16:creationId xmlns:a16="http://schemas.microsoft.com/office/drawing/2014/main" id="{4E0750A1-E205-4D5A-BC3D-F60742FF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34352"/>
            <a:ext cx="5337927" cy="5221161"/>
          </a:xfrm>
        </p:spPr>
      </p:pic>
    </p:spTree>
    <p:extLst>
      <p:ext uri="{BB962C8B-B14F-4D97-AF65-F5344CB8AC3E}">
        <p14:creationId xmlns:p14="http://schemas.microsoft.com/office/powerpoint/2010/main" val="358761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畫畫, 鏡, 太陽眼鏡 的圖片&#10;&#10;自動產生的描述">
            <a:extLst>
              <a:ext uri="{FF2B5EF4-FFF2-40B4-BE49-F238E27FC236}">
                <a16:creationId xmlns:a16="http://schemas.microsoft.com/office/drawing/2014/main" id="{FE6A6EA2-B8C2-421C-94E3-FCC43885A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2895600" cy="48768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24BDBDB-F503-4E9F-99E3-DCD827116645}"/>
              </a:ext>
            </a:extLst>
          </p:cNvPr>
          <p:cNvSpPr txBox="1"/>
          <p:nvPr/>
        </p:nvSpPr>
        <p:spPr>
          <a:xfrm>
            <a:off x="4407020" y="561612"/>
            <a:ext cx="4104456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79680C6-38CA-43FC-A0D0-1851216C0305}"/>
              </a:ext>
            </a:extLst>
          </p:cNvPr>
          <p:cNvSpPr txBox="1"/>
          <p:nvPr/>
        </p:nvSpPr>
        <p:spPr>
          <a:xfrm>
            <a:off x="4386056" y="516945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言</a:t>
            </a:r>
            <a:r>
              <a:rPr lang="zh-TW" altLang="en-US" sz="6000" dirty="0">
                <a:solidFill>
                  <a:srgbClr val="FF0066"/>
                </a:solidFill>
              </a:rPr>
              <a:t>兌</a:t>
            </a:r>
            <a:endParaRPr lang="en-US" altLang="zh-TW" sz="6000" dirty="0">
              <a:solidFill>
                <a:srgbClr val="FF0066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311C61-41A1-486D-9751-89499BDABAE1}"/>
              </a:ext>
            </a:extLst>
          </p:cNvPr>
          <p:cNvSpPr txBox="1"/>
          <p:nvPr/>
        </p:nvSpPr>
        <p:spPr>
          <a:xfrm>
            <a:off x="4546952" y="356924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言</a:t>
            </a:r>
            <a:r>
              <a:rPr lang="zh-TW" altLang="en-US" sz="6000" dirty="0">
                <a:solidFill>
                  <a:srgbClr val="002060"/>
                </a:solidFill>
              </a:rPr>
              <a:t>荒</a:t>
            </a:r>
            <a:endParaRPr lang="zh-HK" altLang="en-US" sz="6000" dirty="0">
              <a:solidFill>
                <a:srgbClr val="002060"/>
              </a:solidFill>
            </a:endParaRPr>
          </a:p>
        </p:txBody>
      </p:sp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CADC27FA-DFC7-4C4C-BEE3-5E49D7D4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36" y="1047110"/>
            <a:ext cx="2088232" cy="208823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E5F7DB5-DD22-4BA6-BC0F-984F0C7A4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15" y="4243310"/>
            <a:ext cx="2053078" cy="20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C71F5-FE81-4C13-8E90-680AD1FA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solidFill>
                  <a:srgbClr val="FF0066"/>
                </a:solidFill>
              </a:rPr>
              <a:t>真話說不說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DC2854-00DE-4D41-83E4-21E6DA614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4559341"/>
            <a:ext cx="8229600" cy="1871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000" dirty="0">
                <a:solidFill>
                  <a:srgbClr val="7030A0"/>
                </a:solidFill>
              </a:rPr>
              <a:t>“誠實就是任何時候都應該講真話，不說謊。”</a:t>
            </a:r>
            <a:endParaRPr lang="zh-HK" altLang="en-US" sz="6000" dirty="0">
              <a:solidFill>
                <a:srgbClr val="7030A0"/>
              </a:solidFill>
            </a:endParaRPr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68F3F885-5BD8-48F2-8AED-D5FCB0562BFF}"/>
              </a:ext>
            </a:extLst>
          </p:cNvPr>
          <p:cNvSpPr/>
          <p:nvPr/>
        </p:nvSpPr>
        <p:spPr>
          <a:xfrm>
            <a:off x="341508" y="1429147"/>
            <a:ext cx="4176464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</a:rPr>
              <a:t>說真話，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</a:rPr>
              <a:t>可能令人傷心。</a:t>
            </a:r>
            <a:endParaRPr lang="zh-HK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2DB5662E-1045-4F6F-8958-D55BBD2D6992}"/>
              </a:ext>
            </a:extLst>
          </p:cNvPr>
          <p:cNvSpPr/>
          <p:nvPr/>
        </p:nvSpPr>
        <p:spPr>
          <a:xfrm>
            <a:off x="4716016" y="1461402"/>
            <a:ext cx="4176464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002060"/>
                </a:solidFill>
              </a:rPr>
              <a:t>說大話，</a:t>
            </a:r>
            <a:endParaRPr lang="en-US" altLang="zh-TW" sz="3600" dirty="0">
              <a:solidFill>
                <a:srgbClr val="002060"/>
              </a:solidFill>
            </a:endParaRPr>
          </a:p>
          <a:p>
            <a:pPr algn="ctr"/>
            <a:r>
              <a:rPr lang="zh-TW" altLang="en-US" sz="3600" dirty="0">
                <a:solidFill>
                  <a:srgbClr val="002060"/>
                </a:solidFill>
              </a:rPr>
              <a:t>自己會不開心。</a:t>
            </a:r>
            <a:endParaRPr lang="zh-HK" altLang="en-US" sz="3600" dirty="0">
              <a:solidFill>
                <a:srgbClr val="002060"/>
              </a:solidFill>
            </a:endParaRPr>
          </a:p>
        </p:txBody>
      </p:sp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A7AD4AD4-176D-4D08-B755-26A51C997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17" y="3429000"/>
            <a:ext cx="998136" cy="9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542FC-0868-41F4-874D-1810CA89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9600" dirty="0">
                <a:solidFill>
                  <a:srgbClr val="FF0000"/>
                </a:solidFill>
              </a:rPr>
              <a:t>言</a:t>
            </a:r>
            <a:r>
              <a:rPr lang="zh-TW" altLang="en-US" sz="9600" dirty="0">
                <a:solidFill>
                  <a:srgbClr val="FF6699"/>
                </a:solidFill>
              </a:rPr>
              <a:t>兌</a:t>
            </a:r>
            <a:r>
              <a:rPr lang="zh-TW" altLang="en-US" sz="9600" dirty="0"/>
              <a:t>  </a:t>
            </a:r>
            <a:r>
              <a:rPr lang="zh-TW" altLang="en-US" sz="9600" dirty="0">
                <a:solidFill>
                  <a:srgbClr val="FF0000"/>
                </a:solidFill>
              </a:rPr>
              <a:t>言</a:t>
            </a:r>
            <a:r>
              <a:rPr lang="zh-TW" altLang="en-US" sz="9600" dirty="0">
                <a:solidFill>
                  <a:srgbClr val="FF0066"/>
                </a:solidFill>
              </a:rPr>
              <a:t>舌</a:t>
            </a:r>
            <a:endParaRPr lang="zh-HK" altLang="en-US" dirty="0">
              <a:solidFill>
                <a:srgbClr val="FF0066"/>
              </a:solidFill>
            </a:endParaRP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C7EC2A6-29BB-41DF-86B8-DDB509B7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/>
          </a:bodyPr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8" name="雲朵形 7">
            <a:extLst>
              <a:ext uri="{FF2B5EF4-FFF2-40B4-BE49-F238E27FC236}">
                <a16:creationId xmlns:a16="http://schemas.microsoft.com/office/drawing/2014/main" id="{37DFC7B5-C732-468E-B8A9-96BB744E0BD4}"/>
              </a:ext>
            </a:extLst>
          </p:cNvPr>
          <p:cNvSpPr/>
          <p:nvPr/>
        </p:nvSpPr>
        <p:spPr>
          <a:xfrm>
            <a:off x="858416" y="2016085"/>
            <a:ext cx="7427168" cy="18470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006600"/>
                </a:solidFill>
              </a:rPr>
              <a:t>真話 </a:t>
            </a:r>
            <a:r>
              <a:rPr lang="en-US" altLang="zh-TW" sz="4800" dirty="0">
                <a:solidFill>
                  <a:srgbClr val="006600"/>
                </a:solidFill>
              </a:rPr>
              <a:t>VS</a:t>
            </a:r>
            <a:r>
              <a:rPr lang="zh-TW" altLang="en-US" sz="4800" dirty="0">
                <a:solidFill>
                  <a:srgbClr val="006600"/>
                </a:solidFill>
              </a:rPr>
              <a:t> 大話</a:t>
            </a:r>
            <a:endParaRPr lang="zh-HK" altLang="en-US" sz="4800" dirty="0">
              <a:solidFill>
                <a:srgbClr val="0066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58BA29E-F4F7-4746-B9C0-14A2E486F853}"/>
              </a:ext>
            </a:extLst>
          </p:cNvPr>
          <p:cNvSpPr txBox="1"/>
          <p:nvPr/>
        </p:nvSpPr>
        <p:spPr>
          <a:xfrm>
            <a:off x="5148064" y="4249959"/>
            <a:ext cx="3665908" cy="201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7030A0"/>
                </a:solidFill>
              </a:rPr>
              <a:t>逃避懲罰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7030A0"/>
                </a:solidFill>
              </a:rPr>
              <a:t>獲得獎賞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14CFBBC-6EA5-4C48-A3C8-1B634B81A0C8}"/>
              </a:ext>
            </a:extLst>
          </p:cNvPr>
          <p:cNvSpPr txBox="1"/>
          <p:nvPr/>
        </p:nvSpPr>
        <p:spPr>
          <a:xfrm>
            <a:off x="937813" y="4249959"/>
            <a:ext cx="3665908" cy="201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7030A0"/>
                </a:solidFill>
              </a:rPr>
              <a:t>做不到</a:t>
            </a:r>
            <a:endParaRPr lang="en-US" altLang="zh-TW" sz="4400" dirty="0">
              <a:solidFill>
                <a:srgbClr val="7030A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400" dirty="0">
                <a:solidFill>
                  <a:srgbClr val="7030A0"/>
                </a:solidFill>
              </a:rPr>
              <a:t>得不到</a:t>
            </a:r>
          </a:p>
        </p:txBody>
      </p:sp>
    </p:spTree>
    <p:extLst>
      <p:ext uri="{BB962C8B-B14F-4D97-AF65-F5344CB8AC3E}">
        <p14:creationId xmlns:p14="http://schemas.microsoft.com/office/powerpoint/2010/main" val="25810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15B0D-0B2A-47A4-92B1-4AF1B5E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HK" altLang="en-US" dirty="0">
                <a:solidFill>
                  <a:schemeClr val="tx2">
                    <a:lumMod val="75000"/>
                  </a:schemeClr>
                </a:solidFill>
              </a:rPr>
              <a:t>考眼力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內容版面配置區 7" descr="一張含有 時鐘 的圖片&#10;&#10;自動產生的描述">
            <a:extLst>
              <a:ext uri="{FF2B5EF4-FFF2-40B4-BE49-F238E27FC236}">
                <a16:creationId xmlns:a16="http://schemas.microsoft.com/office/drawing/2014/main" id="{C36E49D1-4334-4332-98AC-C7D9DE68A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0239"/>
            <a:ext cx="2082552" cy="2082552"/>
          </a:xfrm>
        </p:spPr>
      </p:pic>
      <p:pic>
        <p:nvPicPr>
          <p:cNvPr id="12" name="圖片 11" descr="一張含有 信箋, 鉛筆 的圖片&#10;&#10;自動產生的描述">
            <a:extLst>
              <a:ext uri="{FF2B5EF4-FFF2-40B4-BE49-F238E27FC236}">
                <a16:creationId xmlns:a16="http://schemas.microsoft.com/office/drawing/2014/main" id="{CAFEF263-6846-4CB2-802E-2659C032E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>
          <a:xfrm>
            <a:off x="3473952" y="1548144"/>
            <a:ext cx="2057400" cy="1912899"/>
          </a:xfrm>
          <a:prstGeom prst="rect">
            <a:avLst/>
          </a:prstGeom>
        </p:spPr>
      </p:pic>
      <p:pic>
        <p:nvPicPr>
          <p:cNvPr id="16" name="圖片 15" descr="一張含有 畫畫 的圖片&#10;&#10;自動產生的描述">
            <a:extLst>
              <a:ext uri="{FF2B5EF4-FFF2-40B4-BE49-F238E27FC236}">
                <a16:creationId xmlns:a16="http://schemas.microsoft.com/office/drawing/2014/main" id="{B46D0463-8C31-4D1B-845D-E48C07958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"/>
          <a:stretch/>
        </p:blipFill>
        <p:spPr>
          <a:xfrm>
            <a:off x="6305874" y="1401425"/>
            <a:ext cx="2375917" cy="22436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96342DC-79E2-4C75-87DF-10945CFF30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5244"/>
          <a:stretch/>
        </p:blipFill>
        <p:spPr>
          <a:xfrm>
            <a:off x="3473952" y="4023709"/>
            <a:ext cx="2095500" cy="2287254"/>
          </a:xfrm>
          <a:prstGeom prst="rect">
            <a:avLst/>
          </a:prstGeom>
        </p:spPr>
      </p:pic>
      <p:pic>
        <p:nvPicPr>
          <p:cNvPr id="21" name="圖片 20" descr="一張含有 畫畫, 椅凳, 時鐘 的圖片&#10;&#10;自動產生的描述">
            <a:extLst>
              <a:ext uri="{FF2B5EF4-FFF2-40B4-BE49-F238E27FC236}">
                <a16:creationId xmlns:a16="http://schemas.microsoft.com/office/drawing/2014/main" id="{B5B87D6F-B7F4-4F53-865B-8D947E7D8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8" y="4023709"/>
            <a:ext cx="2095500" cy="2181225"/>
          </a:xfrm>
          <a:prstGeom prst="rect">
            <a:avLst/>
          </a:prstGeom>
        </p:spPr>
      </p:pic>
      <p:pic>
        <p:nvPicPr>
          <p:cNvPr id="24" name="圖片 23" descr="一張含有 畫畫 的圖片&#10;&#10;自動產生的描述">
            <a:extLst>
              <a:ext uri="{FF2B5EF4-FFF2-40B4-BE49-F238E27FC236}">
                <a16:creationId xmlns:a16="http://schemas.microsoft.com/office/drawing/2014/main" id="{CBE37A39-2186-4FD4-8AF9-D3DDB3BAE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74" y="4453588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15B0D-0B2A-47A4-92B1-4AF1B5E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HK" altLang="en-US" dirty="0">
                <a:solidFill>
                  <a:schemeClr val="tx2">
                    <a:lumMod val="75000"/>
                  </a:schemeClr>
                </a:solidFill>
              </a:rPr>
              <a:t>考眼力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內容版面配置區 7" descr="一張含有 時鐘 的圖片&#10;&#10;自動產生的描述">
            <a:extLst>
              <a:ext uri="{FF2B5EF4-FFF2-40B4-BE49-F238E27FC236}">
                <a16:creationId xmlns:a16="http://schemas.microsoft.com/office/drawing/2014/main" id="{C36E49D1-4334-4332-98AC-C7D9DE68A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0239"/>
            <a:ext cx="2082552" cy="2082552"/>
          </a:xfrm>
        </p:spPr>
      </p:pic>
      <p:pic>
        <p:nvPicPr>
          <p:cNvPr id="12" name="圖片 11" descr="一張含有 信箋, 鉛筆 的圖片&#10;&#10;自動產生的描述">
            <a:extLst>
              <a:ext uri="{FF2B5EF4-FFF2-40B4-BE49-F238E27FC236}">
                <a16:creationId xmlns:a16="http://schemas.microsoft.com/office/drawing/2014/main" id="{CAFEF263-6846-4CB2-802E-2659C032E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>
          <a:xfrm>
            <a:off x="3473952" y="1548144"/>
            <a:ext cx="2057400" cy="1912899"/>
          </a:xfrm>
          <a:prstGeom prst="rect">
            <a:avLst/>
          </a:prstGeom>
        </p:spPr>
      </p:pic>
      <p:pic>
        <p:nvPicPr>
          <p:cNvPr id="16" name="圖片 15" descr="一張含有 畫畫 的圖片&#10;&#10;自動產生的描述">
            <a:extLst>
              <a:ext uri="{FF2B5EF4-FFF2-40B4-BE49-F238E27FC236}">
                <a16:creationId xmlns:a16="http://schemas.microsoft.com/office/drawing/2014/main" id="{B46D0463-8C31-4D1B-845D-E48C07958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"/>
          <a:stretch/>
        </p:blipFill>
        <p:spPr>
          <a:xfrm>
            <a:off x="6305874" y="1401425"/>
            <a:ext cx="2375917" cy="22436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96342DC-79E2-4C75-87DF-10945CFF30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5244"/>
          <a:stretch/>
        </p:blipFill>
        <p:spPr>
          <a:xfrm>
            <a:off x="3473952" y="4023709"/>
            <a:ext cx="2095500" cy="2287254"/>
          </a:xfrm>
          <a:prstGeom prst="rect">
            <a:avLst/>
          </a:prstGeom>
        </p:spPr>
      </p:pic>
      <p:pic>
        <p:nvPicPr>
          <p:cNvPr id="21" name="圖片 20" descr="一張含有 畫畫, 椅凳, 時鐘 的圖片&#10;&#10;自動產生的描述">
            <a:extLst>
              <a:ext uri="{FF2B5EF4-FFF2-40B4-BE49-F238E27FC236}">
                <a16:creationId xmlns:a16="http://schemas.microsoft.com/office/drawing/2014/main" id="{B5B87D6F-B7F4-4F53-865B-8D947E7D8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8" y="4023709"/>
            <a:ext cx="2095500" cy="2181225"/>
          </a:xfrm>
          <a:prstGeom prst="rect">
            <a:avLst/>
          </a:prstGeom>
        </p:spPr>
      </p:pic>
      <p:pic>
        <p:nvPicPr>
          <p:cNvPr id="24" name="圖片 23" descr="一張含有 畫畫 的圖片&#10;&#10;自動產生的描述">
            <a:extLst>
              <a:ext uri="{FF2B5EF4-FFF2-40B4-BE49-F238E27FC236}">
                <a16:creationId xmlns:a16="http://schemas.microsoft.com/office/drawing/2014/main" id="{CBE37A39-2186-4FD4-8AF9-D3DDB3BAE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74" y="4453588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FD648-E197-4597-A56A-C57B2B76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7653536" cy="121957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zh-HK" sz="1400" dirty="0"/>
            </a:br>
            <a:br>
              <a:rPr lang="en-US" altLang="zh-HK" sz="1400" dirty="0"/>
            </a:br>
            <a:br>
              <a:rPr lang="en-US" altLang="zh-HK" sz="1400" dirty="0"/>
            </a:br>
            <a:br>
              <a:rPr lang="en-US" altLang="zh-HK" sz="1400" dirty="0"/>
            </a:br>
            <a:br>
              <a:rPr lang="en-US" altLang="zh-HK" sz="1400" dirty="0"/>
            </a:br>
            <a:r>
              <a:rPr lang="zh-HK" altLang="en-US" sz="7300" dirty="0">
                <a:solidFill>
                  <a:srgbClr val="0070C0"/>
                </a:solidFill>
              </a:rPr>
              <a:t>誠實的</a:t>
            </a:r>
            <a:r>
              <a:rPr lang="en-US" altLang="zh-HK" sz="7300" dirty="0">
                <a:solidFill>
                  <a:srgbClr val="0070C0"/>
                </a:solidFill>
              </a:rPr>
              <a:t>97</a:t>
            </a:r>
            <a:r>
              <a:rPr lang="zh-HK" altLang="en-US" sz="7300" dirty="0">
                <a:solidFill>
                  <a:srgbClr val="0070C0"/>
                </a:solidFill>
              </a:rPr>
              <a:t>分</a:t>
            </a:r>
            <a:br>
              <a:rPr lang="zh-HK" altLang="en-US" sz="1400" dirty="0">
                <a:solidFill>
                  <a:srgbClr val="0070C0"/>
                </a:solidFill>
              </a:rPr>
            </a:br>
            <a:br>
              <a:rPr lang="zh-HK" altLang="en-US" sz="1400" dirty="0"/>
            </a:br>
            <a:endParaRPr lang="zh-HK" altLang="en-US" sz="1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99A891-88A6-4380-8378-FA0B6B56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57" y="1484784"/>
            <a:ext cx="8229600" cy="14660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zh-HK" dirty="0">
              <a:hlinkClick r:id="rId2"/>
            </a:endParaRPr>
          </a:p>
          <a:p>
            <a:pPr marL="0" indent="0">
              <a:buNone/>
            </a:pPr>
            <a:r>
              <a:rPr lang="en-US" altLang="zh-HK" dirty="0">
                <a:hlinkClick r:id="rId3"/>
              </a:rPr>
              <a:t>https://www.youtube.com/watch?v=YfXYefwyLow</a:t>
            </a:r>
            <a:r>
              <a:rPr lang="zh-TW" altLang="en-US" dirty="0"/>
              <a:t> </a:t>
            </a:r>
            <a:endParaRPr lang="en-US" altLang="zh-HK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11F00F5-A5D3-4932-9EC2-A26AECB3E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4" t="17847" r="39455" b="26995"/>
          <a:stretch/>
        </p:blipFill>
        <p:spPr>
          <a:xfrm>
            <a:off x="1403648" y="2986410"/>
            <a:ext cx="6048672" cy="3493396"/>
          </a:xfrm>
          <a:prstGeom prst="rect">
            <a:avLst/>
          </a:prstGeom>
          <a:noFill/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F38277B-79E8-4D61-9E87-F34E32670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0" y="301788"/>
            <a:ext cx="1752786" cy="1752786"/>
          </a:xfrm>
          <a:prstGeom prst="rect">
            <a:avLst/>
          </a:prstGeom>
        </p:spPr>
      </p:pic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A8696956-7FD7-41F2-A96E-690BF2F8F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86" y="620688"/>
            <a:ext cx="1506326" cy="15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C589B-793F-4D83-ADF2-61B749EE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</a:rPr>
              <a:t>真話 </a:t>
            </a:r>
            <a:r>
              <a:rPr lang="en-US" altLang="zh-TW" sz="6000" dirty="0">
                <a:solidFill>
                  <a:schemeClr val="accent6">
                    <a:lumMod val="50000"/>
                  </a:schemeClr>
                </a:solidFill>
              </a:rPr>
              <a:t>VS </a:t>
            </a:r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</a:rPr>
              <a:t>大話</a:t>
            </a:r>
            <a:br>
              <a:rPr lang="zh-TW" altLang="en-US" dirty="0"/>
            </a:br>
            <a:br>
              <a:rPr lang="zh-TW" altLang="en-US" dirty="0"/>
            </a:br>
            <a:endParaRPr lang="zh-HK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D71EDA-EE16-443D-90BD-200094513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HK" altLang="en-US" sz="3600" dirty="0">
                <a:solidFill>
                  <a:schemeClr val="accent3">
                    <a:lumMod val="50000"/>
                  </a:schemeClr>
                </a:solidFill>
              </a:rPr>
              <a:t>真話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1CD214-E514-4DEB-9483-82D5D02A8D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B050"/>
                </a:solidFill>
              </a:rPr>
              <a:t>得到</a:t>
            </a:r>
            <a:endParaRPr lang="en-US" altLang="zh-TW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HK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B050"/>
                </a:solidFill>
              </a:rPr>
              <a:t>失去</a:t>
            </a:r>
            <a:endParaRPr lang="zh-HK" altLang="en-US" dirty="0">
              <a:solidFill>
                <a:srgbClr val="00B050"/>
              </a:solidFill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6596A8A-D5EC-415D-BECA-E30D0C7BD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HK" altLang="en-US" sz="3600" dirty="0">
                <a:solidFill>
                  <a:schemeClr val="accent5">
                    <a:lumMod val="50000"/>
                  </a:schemeClr>
                </a:solidFill>
              </a:rPr>
              <a:t>大話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05B7E00-BEB7-43B1-B051-BC61371C77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HK" altLang="en-US" dirty="0">
                <a:solidFill>
                  <a:schemeClr val="accent5">
                    <a:lumMod val="75000"/>
                  </a:schemeClr>
                </a:solidFill>
              </a:rPr>
              <a:t>得到</a:t>
            </a:r>
            <a:endParaRPr lang="en-US" altLang="zh-H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H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HK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HK" alt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HK" alt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HK" altLang="en-US" dirty="0">
                <a:solidFill>
                  <a:schemeClr val="accent5">
                    <a:lumMod val="75000"/>
                  </a:schemeClr>
                </a:solidFill>
              </a:rPr>
              <a:t>失去</a:t>
            </a:r>
          </a:p>
          <a:p>
            <a:endParaRPr lang="zh-HK" altLang="en-US" dirty="0"/>
          </a:p>
        </p:txBody>
      </p:sp>
      <p:pic>
        <p:nvPicPr>
          <p:cNvPr id="5" name="圖片 4" descr="一張含有 畫畫 的圖片&#10;&#10;自動產生的描述">
            <a:extLst>
              <a:ext uri="{FF2B5EF4-FFF2-40B4-BE49-F238E27FC236}">
                <a16:creationId xmlns:a16="http://schemas.microsoft.com/office/drawing/2014/main" id="{6AE3B476-7097-4BFF-BB0C-50FC751B8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85" y="274638"/>
            <a:ext cx="1423045" cy="1423045"/>
          </a:xfrm>
          <a:prstGeom prst="rect">
            <a:avLst/>
          </a:prstGeom>
        </p:spPr>
      </p:pic>
      <p:pic>
        <p:nvPicPr>
          <p:cNvPr id="9" name="圖片 8" descr="一張含有 畫畫 的圖片&#10;&#10;自動產生的描述">
            <a:extLst>
              <a:ext uri="{FF2B5EF4-FFF2-40B4-BE49-F238E27FC236}">
                <a16:creationId xmlns:a16="http://schemas.microsoft.com/office/drawing/2014/main" id="{C720F27A-EBFA-4CF2-A520-3F8ACA3FA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71725"/>
            <a:ext cx="2043113" cy="204311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AD7D028-E24A-4D17-AA15-4C1BDD77D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98" y="2170903"/>
            <a:ext cx="2378571" cy="2243935"/>
          </a:xfrm>
          <a:prstGeom prst="rect">
            <a:avLst/>
          </a:prstGeom>
        </p:spPr>
      </p:pic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56BE42E3-B0B2-4B30-A63A-CD28246E7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61" y="4414838"/>
            <a:ext cx="2043113" cy="204311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EDF2893-406E-4839-A158-26F848777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86" y="4215046"/>
            <a:ext cx="2378571" cy="22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AA61A-A128-496C-AD83-C371127D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6699"/>
                </a:solidFill>
              </a:rPr>
              <a:t>三份同樣的禮物</a:t>
            </a:r>
            <a:endParaRPr lang="zh-HK" altLang="en-US" sz="6000" dirty="0">
              <a:solidFill>
                <a:srgbClr val="FF6699"/>
              </a:solidFill>
            </a:endParaRPr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105B68BB-BFA0-4362-AF05-FD4403E0C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9" y="1772817"/>
            <a:ext cx="3873268" cy="2027010"/>
          </a:xfrm>
        </p:spPr>
      </p:pic>
      <p:pic>
        <p:nvPicPr>
          <p:cNvPr id="6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011A7422-8DE5-49B7-9FBA-95E7CBD18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3" y="3284984"/>
            <a:ext cx="3873268" cy="2027010"/>
          </a:xfrm>
          <a:prstGeom prst="rect">
            <a:avLst/>
          </a:prstGeom>
        </p:spPr>
      </p:pic>
      <p:pic>
        <p:nvPicPr>
          <p:cNvPr id="7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CF66CE68-8832-4EF9-BE73-FB8EE7E33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3873268" cy="2027010"/>
          </a:xfrm>
          <a:prstGeom prst="rect">
            <a:avLst/>
          </a:prstGeom>
        </p:spPr>
      </p:pic>
      <p:sp>
        <p:nvSpPr>
          <p:cNvPr id="8" name="雲朵形 7">
            <a:extLst>
              <a:ext uri="{FF2B5EF4-FFF2-40B4-BE49-F238E27FC236}">
                <a16:creationId xmlns:a16="http://schemas.microsoft.com/office/drawing/2014/main" id="{0B82F880-893A-46AE-A3F0-DF093AB29B3D}"/>
              </a:ext>
            </a:extLst>
          </p:cNvPr>
          <p:cNvSpPr/>
          <p:nvPr/>
        </p:nvSpPr>
        <p:spPr>
          <a:xfrm>
            <a:off x="4355977" y="1643322"/>
            <a:ext cx="2088232" cy="11430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zh-HK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9BB6D8B2-5ABA-4ECA-AEF7-8A7053E19750}"/>
              </a:ext>
            </a:extLst>
          </p:cNvPr>
          <p:cNvSpPr/>
          <p:nvPr/>
        </p:nvSpPr>
        <p:spPr>
          <a:xfrm>
            <a:off x="5896566" y="2483621"/>
            <a:ext cx="2088232" cy="11430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accent3">
                    <a:lumMod val="75000"/>
                  </a:schemeClr>
                </a:solidFill>
              </a:rPr>
              <a:t>2019</a:t>
            </a:r>
            <a:endParaRPr lang="zh-HK" alt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4388900D-2CBD-40E5-8AF5-FE2B883A9C32}"/>
              </a:ext>
            </a:extLst>
          </p:cNvPr>
          <p:cNvSpPr/>
          <p:nvPr/>
        </p:nvSpPr>
        <p:spPr>
          <a:xfrm>
            <a:off x="6789084" y="3600695"/>
            <a:ext cx="2088232" cy="11430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accent4">
                    <a:lumMod val="75000"/>
                  </a:schemeClr>
                </a:solidFill>
              </a:rPr>
              <a:t>2020</a:t>
            </a:r>
            <a:endParaRPr lang="zh-HK" alt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圖片 11" descr="一張含有 布偶, 玩具, 畫畫 的圖片&#10;&#10;自動產生的描述">
            <a:extLst>
              <a:ext uri="{FF2B5EF4-FFF2-40B4-BE49-F238E27FC236}">
                <a16:creationId xmlns:a16="http://schemas.microsoft.com/office/drawing/2014/main" id="{5165E41D-CD6B-47EA-AEF2-D1BD9B90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"/>
          <a:stretch/>
        </p:blipFill>
        <p:spPr>
          <a:xfrm>
            <a:off x="267860" y="5229200"/>
            <a:ext cx="1828620" cy="13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9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B4061F-8844-44AE-85F8-156A6FD6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134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66"/>
                </a:solidFill>
              </a:rPr>
              <a:t>禮物 要不要</a:t>
            </a:r>
            <a:endParaRPr lang="zh-HK" altLang="en-US" sz="6000" dirty="0">
              <a:solidFill>
                <a:srgbClr val="FF0066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FB5357-2B55-458E-B489-7171FCD5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000" dirty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zh-HK" alt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0E26B3B-8419-44BA-B25D-237771C34BE5}"/>
              </a:ext>
            </a:extLst>
          </p:cNvPr>
          <p:cNvSpPr txBox="1">
            <a:spLocks/>
          </p:cNvSpPr>
          <p:nvPr/>
        </p:nvSpPr>
        <p:spPr>
          <a:xfrm>
            <a:off x="3306688" y="1600199"/>
            <a:ext cx="25306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8000" dirty="0">
                <a:solidFill>
                  <a:schemeClr val="accent3">
                    <a:lumMod val="75000"/>
                  </a:schemeClr>
                </a:solidFill>
              </a:rPr>
              <a:t>2019</a:t>
            </a:r>
            <a:endParaRPr lang="zh-HK" altLang="en-US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AAEB90B-C768-469E-A8B7-B3A0BAC35AF8}"/>
              </a:ext>
            </a:extLst>
          </p:cNvPr>
          <p:cNvSpPr txBox="1">
            <a:spLocks/>
          </p:cNvSpPr>
          <p:nvPr/>
        </p:nvSpPr>
        <p:spPr>
          <a:xfrm>
            <a:off x="6012160" y="1586418"/>
            <a:ext cx="25306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8000" dirty="0">
                <a:solidFill>
                  <a:srgbClr val="7030A0"/>
                </a:solidFill>
              </a:rPr>
              <a:t>2020</a:t>
            </a:r>
            <a:endParaRPr lang="zh-HK" altLang="en-US" sz="8000" dirty="0">
              <a:solidFill>
                <a:srgbClr val="7030A0"/>
              </a:solidFill>
            </a:endParaRPr>
          </a:p>
        </p:txBody>
      </p:sp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9259A413-D020-4999-98F0-158C34A62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4320480" cy="37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6EAE1-1F27-404E-9600-D2258C54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3103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zh-TW" altLang="en-US" sz="5400" b="1" dirty="0">
                <a:solidFill>
                  <a:schemeClr val="accent5">
                    <a:lumMod val="75000"/>
                  </a:schemeClr>
                </a:solidFill>
              </a:rPr>
              <a:t>如果嫲嫲三年都送你同樣的禮物，你會跟她說甚麼？</a:t>
            </a:r>
            <a:endParaRPr lang="zh-HK" alt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內容版面配置區 4" descr="一張含有 食物 的圖片&#10;&#10;自動產生的描述">
            <a:extLst>
              <a:ext uri="{FF2B5EF4-FFF2-40B4-BE49-F238E27FC236}">
                <a16:creationId xmlns:a16="http://schemas.microsoft.com/office/drawing/2014/main" id="{18C53A8A-8896-4443-AB50-DD47EE5E4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4303410" cy="348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05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140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華康娃娃體</vt:lpstr>
      <vt:lpstr>Arial</vt:lpstr>
      <vt:lpstr>Calibri</vt:lpstr>
      <vt:lpstr>Wingdings</vt:lpstr>
      <vt:lpstr>Office 佈景主題</vt:lpstr>
      <vt:lpstr> 真話說不說</vt:lpstr>
      <vt:lpstr>言兌  言舌</vt:lpstr>
      <vt:lpstr> 考眼力 </vt:lpstr>
      <vt:lpstr> 考眼力 </vt:lpstr>
      <vt:lpstr>     誠實的97分  </vt:lpstr>
      <vt:lpstr>  真話 VS 大話  </vt:lpstr>
      <vt:lpstr>三份同樣的禮物</vt:lpstr>
      <vt:lpstr>禮物 要不要</vt:lpstr>
      <vt:lpstr>如果嫲嫲三年都送你同樣的禮物，你會跟她說甚麼？</vt:lpstr>
      <vt:lpstr>誠實“流”沙“包”</vt:lpstr>
      <vt:lpstr>PowerPoint Presentation</vt:lpstr>
      <vt:lpstr>真話說不說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真話說不說</dc:title>
  <dc:creator>USER</dc:creator>
  <cp:lastModifiedBy>Au Ka Heng</cp:lastModifiedBy>
  <cp:revision>14</cp:revision>
  <dcterms:created xsi:type="dcterms:W3CDTF">2020-05-28T05:57:03Z</dcterms:created>
  <dcterms:modified xsi:type="dcterms:W3CDTF">2021-03-24T04:24:06Z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