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77" r:id="rId4"/>
    <p:sldId id="279" r:id="rId5"/>
    <p:sldId id="280" r:id="rId6"/>
    <p:sldId id="281" r:id="rId7"/>
    <p:sldId id="287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9900"/>
    <a:srgbClr val="CC0099"/>
    <a:srgbClr val="FF0066"/>
    <a:srgbClr val="FF33CC"/>
    <a:srgbClr val="990099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92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8482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62509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2021/9/30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19787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2021/9/30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55356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2021/9/30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86994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1301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5745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2426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1156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2021/9/30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9374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2021/9/30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2369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2021/9/30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211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2021/9/30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0852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2021/9/30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505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2021/9/30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9440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271AA-8F6C-4BBA-9FE3-1B12D5326626}" type="datetimeFigureOut">
              <a:rPr lang="zh-TW" altLang="en-US" smtClean="0"/>
              <a:t>2021/9/30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2803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字方塊 7"/>
          <p:cNvSpPr txBox="1"/>
          <p:nvPr/>
        </p:nvSpPr>
        <p:spPr>
          <a:xfrm>
            <a:off x="2550290" y="250529"/>
            <a:ext cx="822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 smtClean="0">
                <a:solidFill>
                  <a:srgbClr val="FF0000"/>
                </a:solidFill>
                <a:latin typeface="+mn-ea"/>
              </a:rPr>
              <a:t>遵</a:t>
            </a:r>
            <a:r>
              <a:rPr lang="zh-TW" altLang="en-US" sz="6000" dirty="0" smtClean="0">
                <a:solidFill>
                  <a:srgbClr val="FFC000"/>
                </a:solidFill>
                <a:latin typeface="+mn-ea"/>
              </a:rPr>
              <a:t>守</a:t>
            </a:r>
            <a:r>
              <a:rPr lang="zh-TW" altLang="en-US" sz="6000" dirty="0" smtClean="0">
                <a:solidFill>
                  <a:srgbClr val="FFFF00"/>
                </a:solidFill>
                <a:latin typeface="+mn-ea"/>
              </a:rPr>
              <a:t>規</a:t>
            </a:r>
            <a:r>
              <a:rPr lang="zh-TW" altLang="en-US" sz="6000" dirty="0" smtClean="0">
                <a:solidFill>
                  <a:srgbClr val="0070C0"/>
                </a:solidFill>
                <a:latin typeface="+mn-ea"/>
              </a:rPr>
              <a:t>則 </a:t>
            </a:r>
            <a:r>
              <a:rPr lang="zh-TW" altLang="en-US" sz="6000" dirty="0" smtClean="0">
                <a:solidFill>
                  <a:srgbClr val="FF33CC"/>
                </a:solidFill>
                <a:latin typeface="+mn-ea"/>
              </a:rPr>
              <a:t>人人</a:t>
            </a:r>
            <a:r>
              <a:rPr lang="en-US" altLang="zh-TW" sz="6000" dirty="0" smtClean="0">
                <a:solidFill>
                  <a:srgbClr val="0070C0"/>
                </a:solidFill>
                <a:latin typeface="+mn-ea"/>
              </a:rPr>
              <a:t>『</a:t>
            </a:r>
            <a:r>
              <a:rPr lang="zh-TW" altLang="en-US" sz="6000" dirty="0" smtClean="0">
                <a:solidFill>
                  <a:srgbClr val="FF0000"/>
                </a:solidFill>
                <a:latin typeface="+mn-ea"/>
              </a:rPr>
              <a:t>德</a:t>
            </a:r>
            <a:r>
              <a:rPr lang="en-US" altLang="zh-TW" sz="6000" dirty="0" smtClean="0">
                <a:solidFill>
                  <a:srgbClr val="0070C0"/>
                </a:solidFill>
                <a:latin typeface="+mn-ea"/>
              </a:rPr>
              <a:t>』</a:t>
            </a:r>
            <a:endParaRPr lang="zh-TW" altLang="en-US" sz="6000" dirty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022421" y="1513269"/>
            <a:ext cx="67946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zh-TW" sz="6000" dirty="0">
                <a:solidFill>
                  <a:srgbClr val="CC0099"/>
                </a:solidFill>
                <a:latin typeface="+mn-ea"/>
              </a:rPr>
              <a:t>遵守</a:t>
            </a:r>
            <a:r>
              <a:rPr lang="zh-HK" altLang="zh-TW" sz="6000" dirty="0" smtClean="0">
                <a:solidFill>
                  <a:srgbClr val="009900"/>
                </a:solidFill>
                <a:latin typeface="+mn-ea"/>
              </a:rPr>
              <a:t>家規</a:t>
            </a:r>
            <a:r>
              <a:rPr lang="en-US" altLang="zh-HK" sz="6000" dirty="0" smtClean="0">
                <a:solidFill>
                  <a:srgbClr val="CC0099"/>
                </a:solidFill>
                <a:latin typeface="+mn-ea"/>
              </a:rPr>
              <a:t> </a:t>
            </a:r>
            <a:r>
              <a:rPr lang="zh-HK" altLang="zh-TW" sz="6000" dirty="0" smtClean="0">
                <a:solidFill>
                  <a:srgbClr val="FF0066"/>
                </a:solidFill>
                <a:latin typeface="+mn-ea"/>
              </a:rPr>
              <a:t>好</a:t>
            </a:r>
            <a:r>
              <a:rPr lang="zh-HK" altLang="zh-TW" sz="6000" dirty="0">
                <a:solidFill>
                  <a:srgbClr val="0070C0"/>
                </a:solidFill>
                <a:latin typeface="+mn-ea"/>
              </a:rPr>
              <a:t>寶寶</a:t>
            </a:r>
            <a:endParaRPr lang="zh-TW" altLang="zh-TW" sz="6000" dirty="0">
              <a:solidFill>
                <a:srgbClr val="0070C0"/>
              </a:solidFill>
              <a:latin typeface="+mn-ea"/>
            </a:endParaRPr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13064" y="3423710"/>
            <a:ext cx="6304052" cy="2916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117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4985434" y="218911"/>
            <a:ext cx="3708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600" dirty="0" smtClean="0">
                <a:solidFill>
                  <a:srgbClr val="0070C0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兒歌欣賞</a:t>
            </a:r>
            <a:endParaRPr lang="zh-TW" altLang="en-US" sz="6600" dirty="0">
              <a:solidFill>
                <a:srgbClr val="0070C0"/>
              </a:solidFill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3097628" y="1151559"/>
            <a:ext cx="74840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6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我愛</a:t>
            </a:r>
            <a:r>
              <a:rPr lang="zh-TW" altLang="en-US" sz="6600" dirty="0">
                <a:solidFill>
                  <a:srgbClr val="99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爸爸</a:t>
            </a:r>
            <a:r>
              <a:rPr lang="zh-CN" altLang="en-US" sz="66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我愛</a:t>
            </a:r>
            <a:r>
              <a:rPr lang="zh-CN" altLang="en-US" sz="6600" dirty="0" smtClean="0">
                <a:solidFill>
                  <a:srgbClr val="FF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媽媽</a:t>
            </a:r>
            <a:endParaRPr lang="zh-TW" altLang="en-US" sz="6600" dirty="0">
              <a:solidFill>
                <a:srgbClr val="FF33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3026" y="2441257"/>
            <a:ext cx="4120808" cy="3912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966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904282" y="360849"/>
            <a:ext cx="311495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zh-TW" altLang="en-US" sz="5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老師提問</a:t>
            </a:r>
            <a:r>
              <a:rPr lang="en-US" altLang="zh-TW" sz="5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</p:txBody>
      </p:sp>
      <p:sp>
        <p:nvSpPr>
          <p:cNvPr id="6" name="矩形 5"/>
          <p:cNvSpPr/>
          <p:nvPr/>
        </p:nvSpPr>
        <p:spPr>
          <a:xfrm>
            <a:off x="2194561" y="1655077"/>
            <a:ext cx="965043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>
              <a:lnSpc>
                <a:spcPct val="150000"/>
              </a:lnSpc>
              <a:buAutoNum type="arabicPeriod"/>
            </a:pPr>
            <a:r>
              <a:rPr lang="zh-HK" altLang="zh-TW" sz="4400" dirty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各位同學，你們愛爸爸媽媽嗎</a:t>
            </a:r>
            <a:r>
              <a:rPr lang="en-US" altLang="zh-TW" sz="4400" dirty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?</a:t>
            </a:r>
          </a:p>
          <a:p>
            <a:pPr marL="742950" lvl="0" indent="-742950">
              <a:lnSpc>
                <a:spcPct val="150000"/>
              </a:lnSpc>
              <a:buAutoNum type="arabicPeriod"/>
            </a:pPr>
            <a:r>
              <a:rPr lang="zh-HK" altLang="zh-TW" sz="4400" dirty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你們起床後有沒有叫爸爸媽媽早安</a:t>
            </a:r>
            <a:r>
              <a:rPr lang="en-US" altLang="zh-TW" sz="4400" dirty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?</a:t>
            </a:r>
          </a:p>
          <a:p>
            <a:pPr marL="742950" lvl="0" indent="-742950">
              <a:lnSpc>
                <a:spcPct val="150000"/>
              </a:lnSpc>
              <a:buAutoNum type="arabicPeriod"/>
            </a:pPr>
            <a:r>
              <a:rPr lang="zh-HK" altLang="zh-TW" sz="4400" dirty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你們懂得照顧自己嗎</a:t>
            </a:r>
            <a:r>
              <a:rPr lang="en-US" altLang="zh-TW" sz="4400" dirty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? </a:t>
            </a:r>
            <a:r>
              <a:rPr lang="zh-HK" altLang="zh-TW" sz="4400" dirty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你們懂得做甚麼家務</a:t>
            </a:r>
            <a:r>
              <a:rPr lang="en-US" altLang="zh-TW" sz="4400" dirty="0">
                <a:solidFill>
                  <a:srgbClr val="0000CC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42330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161869" y="600000"/>
            <a:ext cx="226215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5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弟子規</a:t>
            </a:r>
            <a:endParaRPr lang="en-US" altLang="zh-TW" sz="54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6474" y="1894596"/>
            <a:ext cx="6228030" cy="454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551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815622" y="600000"/>
            <a:ext cx="2954656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5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活動一</a:t>
            </a:r>
            <a:endParaRPr lang="en-US" altLang="zh-TW" sz="54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5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角色扮演</a:t>
            </a:r>
            <a:endParaRPr lang="en-US" altLang="zh-TW" sz="54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1734" y="3084765"/>
            <a:ext cx="3437646" cy="3354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785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942231" y="614068"/>
            <a:ext cx="2954655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5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活動二</a:t>
            </a:r>
            <a:endParaRPr lang="en-US" altLang="zh-TW" sz="54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5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寫感謝卡</a:t>
            </a:r>
            <a:endParaRPr lang="en-US" altLang="zh-TW" sz="54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6529" y="3004185"/>
            <a:ext cx="4412841" cy="3157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203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95213" y="409192"/>
            <a:ext cx="33059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HK" altLang="zh-TW" sz="6000" dirty="0">
                <a:solidFill>
                  <a:srgbClr val="CC0099"/>
                </a:solidFill>
                <a:latin typeface="華康隸書體W7(P)" panose="03000700000000000000" pitchFamily="66" charset="-120"/>
                <a:ea typeface="華康隸書體W7(P)" panose="03000700000000000000" pitchFamily="66" charset="-120"/>
              </a:rPr>
              <a:t>功課佈置</a:t>
            </a:r>
            <a:endParaRPr lang="zh-TW" altLang="en-US" sz="6000" dirty="0">
              <a:solidFill>
                <a:srgbClr val="CC0099"/>
              </a:solidFill>
              <a:latin typeface="華康隸書體W7(P)" panose="03000700000000000000" pitchFamily="66" charset="-120"/>
              <a:ea typeface="華康隸書體W7(P)" panose="03000700000000000000" pitchFamily="66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655298" y="1600592"/>
            <a:ext cx="1053670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0" indent="-914400">
              <a:buAutoNum type="arabicPeriod"/>
            </a:pPr>
            <a:r>
              <a:rPr lang="zh-HK" altLang="zh-TW" sz="4800" dirty="0" smtClean="0">
                <a:solidFill>
                  <a:srgbClr val="009900"/>
                </a:solidFill>
                <a:latin typeface="華康隸書體W7(P)" panose="03000700000000000000" pitchFamily="66" charset="-120"/>
                <a:ea typeface="華康隸書體W7(P)" panose="03000700000000000000" pitchFamily="66" charset="-120"/>
              </a:rPr>
              <a:t>老</a:t>
            </a:r>
            <a:r>
              <a:rPr lang="zh-TW" altLang="zh-TW" sz="4800" dirty="0" smtClean="0">
                <a:solidFill>
                  <a:srgbClr val="009900"/>
                </a:solidFill>
                <a:latin typeface="華康隸書體W7(P)" panose="03000700000000000000" pitchFamily="66" charset="-120"/>
                <a:ea typeface="華康隸書體W7(P)" panose="03000700000000000000" pitchFamily="66" charset="-120"/>
              </a:rPr>
              <a:t>師</a:t>
            </a:r>
            <a:r>
              <a:rPr lang="zh-HK" altLang="zh-TW" sz="4800" dirty="0">
                <a:solidFill>
                  <a:srgbClr val="009900"/>
                </a:solidFill>
                <a:latin typeface="華康隸書體W7(P)" panose="03000700000000000000" pitchFamily="66" charset="-120"/>
                <a:ea typeface="華康隸書體W7(P)" panose="03000700000000000000" pitchFamily="66" charset="-120"/>
              </a:rPr>
              <a:t>派發一張親子評估表，回家</a:t>
            </a:r>
            <a:r>
              <a:rPr lang="zh-HK" altLang="zh-TW" sz="4800" dirty="0" smtClean="0">
                <a:solidFill>
                  <a:srgbClr val="009900"/>
                </a:solidFill>
                <a:latin typeface="華康隸書體W7(P)" panose="03000700000000000000" pitchFamily="66" charset="-120"/>
                <a:ea typeface="華康隸書體W7(P)" panose="03000700000000000000" pitchFamily="66" charset="-120"/>
              </a:rPr>
              <a:t>後</a:t>
            </a:r>
            <a:endParaRPr lang="en-US" altLang="zh-HK" sz="4800" dirty="0" smtClean="0">
              <a:solidFill>
                <a:srgbClr val="009900"/>
              </a:solidFill>
              <a:latin typeface="華康隸書體W7(P)" panose="03000700000000000000" pitchFamily="66" charset="-120"/>
              <a:ea typeface="華康隸書體W7(P)" panose="03000700000000000000" pitchFamily="66" charset="-120"/>
            </a:endParaRPr>
          </a:p>
          <a:p>
            <a:pPr lvl="0"/>
            <a:r>
              <a:rPr lang="en-US" altLang="zh-HK" sz="4800" dirty="0">
                <a:solidFill>
                  <a:srgbClr val="009900"/>
                </a:solidFill>
                <a:latin typeface="華康隸書體W7(P)" panose="03000700000000000000" pitchFamily="66" charset="-120"/>
                <a:ea typeface="華康隸書體W7(P)" panose="03000700000000000000" pitchFamily="66" charset="-120"/>
              </a:rPr>
              <a:t> </a:t>
            </a:r>
            <a:r>
              <a:rPr lang="en-US" altLang="zh-HK" sz="4800" dirty="0" smtClean="0">
                <a:solidFill>
                  <a:srgbClr val="009900"/>
                </a:solidFill>
                <a:latin typeface="華康隸書體W7(P)" panose="03000700000000000000" pitchFamily="66" charset="-120"/>
                <a:ea typeface="華康隸書體W7(P)" panose="03000700000000000000" pitchFamily="66" charset="-120"/>
              </a:rPr>
              <a:t>    </a:t>
            </a:r>
            <a:r>
              <a:rPr lang="zh-HK" altLang="zh-TW" sz="4800" dirty="0" smtClean="0">
                <a:solidFill>
                  <a:srgbClr val="009900"/>
                </a:solidFill>
                <a:latin typeface="華康隸書體W7(P)" panose="03000700000000000000" pitchFamily="66" charset="-120"/>
                <a:ea typeface="華康隸書體W7(P)" panose="03000700000000000000" pitchFamily="66" charset="-120"/>
              </a:rPr>
              <a:t>和</a:t>
            </a:r>
            <a:r>
              <a:rPr lang="zh-HK" altLang="zh-TW" sz="4800" dirty="0">
                <a:solidFill>
                  <a:srgbClr val="009900"/>
                </a:solidFill>
                <a:latin typeface="華康隸書體W7(P)" panose="03000700000000000000" pitchFamily="66" charset="-120"/>
                <a:ea typeface="華康隸書體W7(P)" panose="03000700000000000000" pitchFamily="66" charset="-120"/>
              </a:rPr>
              <a:t>家人一起完成。</a:t>
            </a:r>
            <a:endParaRPr lang="zh-TW" altLang="zh-TW" sz="4800" dirty="0">
              <a:solidFill>
                <a:srgbClr val="009900"/>
              </a:solidFill>
              <a:latin typeface="華康隸書體W7(P)" panose="03000700000000000000" pitchFamily="66" charset="-120"/>
              <a:ea typeface="華康隸書體W7(P)" panose="03000700000000000000" pitchFamily="66" charset="-120"/>
            </a:endParaRPr>
          </a:p>
          <a:p>
            <a:pPr lvl="0"/>
            <a:r>
              <a:rPr lang="en-US" altLang="zh-TW" sz="4800" dirty="0" smtClean="0">
                <a:solidFill>
                  <a:srgbClr val="009900"/>
                </a:solidFill>
                <a:latin typeface="華康隸書體W7(P)" panose="03000700000000000000" pitchFamily="66" charset="-120"/>
                <a:ea typeface="華康隸書體W7(P)" panose="03000700000000000000" pitchFamily="66" charset="-120"/>
              </a:rPr>
              <a:t>2. </a:t>
            </a:r>
            <a:r>
              <a:rPr lang="zh-HK" altLang="zh-TW" sz="4800" dirty="0" smtClean="0">
                <a:solidFill>
                  <a:srgbClr val="009900"/>
                </a:solidFill>
                <a:latin typeface="華康隸書體W7(P)" panose="03000700000000000000" pitchFamily="66" charset="-120"/>
                <a:ea typeface="華康隸書體W7(P)" panose="03000700000000000000" pitchFamily="66" charset="-120"/>
              </a:rPr>
              <a:t>老師</a:t>
            </a:r>
            <a:r>
              <a:rPr lang="zh-HK" altLang="zh-TW" sz="4800" dirty="0">
                <a:solidFill>
                  <a:srgbClr val="009900"/>
                </a:solidFill>
                <a:latin typeface="華康隸書體W7(P)" panose="03000700000000000000" pitchFamily="66" charset="-120"/>
                <a:ea typeface="華康隸書體W7(P)" panose="03000700000000000000" pitchFamily="66" charset="-120"/>
              </a:rPr>
              <a:t>發給每一位同學一張卡紙，</a:t>
            </a:r>
            <a:r>
              <a:rPr lang="zh-HK" altLang="zh-TW" sz="4800" dirty="0" smtClean="0">
                <a:solidFill>
                  <a:srgbClr val="009900"/>
                </a:solidFill>
                <a:latin typeface="華康隸書體W7(P)" panose="03000700000000000000" pitchFamily="66" charset="-120"/>
                <a:ea typeface="華康隸書體W7(P)" panose="03000700000000000000" pitchFamily="66" charset="-120"/>
              </a:rPr>
              <a:t>請</a:t>
            </a:r>
            <a:endParaRPr lang="en-US" altLang="zh-HK" sz="4800" dirty="0" smtClean="0">
              <a:solidFill>
                <a:srgbClr val="009900"/>
              </a:solidFill>
              <a:latin typeface="華康隸書體W7(P)" panose="03000700000000000000" pitchFamily="66" charset="-120"/>
              <a:ea typeface="華康隸書體W7(P)" panose="03000700000000000000" pitchFamily="66" charset="-120"/>
            </a:endParaRPr>
          </a:p>
          <a:p>
            <a:pPr lvl="0"/>
            <a:r>
              <a:rPr lang="en-US" altLang="zh-HK" sz="4800" dirty="0">
                <a:solidFill>
                  <a:srgbClr val="009900"/>
                </a:solidFill>
                <a:latin typeface="華康隸書體W7(P)" panose="03000700000000000000" pitchFamily="66" charset="-120"/>
                <a:ea typeface="華康隸書體W7(P)" panose="03000700000000000000" pitchFamily="66" charset="-120"/>
              </a:rPr>
              <a:t> </a:t>
            </a:r>
            <a:r>
              <a:rPr lang="en-US" altLang="zh-HK" sz="4800" dirty="0" smtClean="0">
                <a:solidFill>
                  <a:srgbClr val="009900"/>
                </a:solidFill>
                <a:latin typeface="華康隸書體W7(P)" panose="03000700000000000000" pitchFamily="66" charset="-120"/>
                <a:ea typeface="華康隸書體W7(P)" panose="03000700000000000000" pitchFamily="66" charset="-120"/>
              </a:rPr>
              <a:t>   </a:t>
            </a:r>
            <a:r>
              <a:rPr lang="zh-HK" altLang="zh-TW" sz="4800" dirty="0" smtClean="0">
                <a:solidFill>
                  <a:srgbClr val="009900"/>
                </a:solidFill>
                <a:latin typeface="華康隸書體W7(P)" panose="03000700000000000000" pitchFamily="66" charset="-120"/>
                <a:ea typeface="華康隸書體W7(P)" panose="03000700000000000000" pitchFamily="66" charset="-120"/>
              </a:rPr>
              <a:t>同學</a:t>
            </a:r>
            <a:r>
              <a:rPr lang="zh-HK" altLang="zh-TW" sz="4800" dirty="0">
                <a:solidFill>
                  <a:srgbClr val="009900"/>
                </a:solidFill>
                <a:latin typeface="華康隸書體W7(P)" panose="03000700000000000000" pitchFamily="66" charset="-120"/>
                <a:ea typeface="華康隸書體W7(P)" panose="03000700000000000000" pitchFamily="66" charset="-120"/>
              </a:rPr>
              <a:t>回家跟爸爸、媽媽一起</a:t>
            </a:r>
            <a:r>
              <a:rPr lang="zh-HK" altLang="zh-TW" sz="4800" dirty="0" smtClean="0">
                <a:solidFill>
                  <a:srgbClr val="009900"/>
                </a:solidFill>
                <a:latin typeface="華康隸書體W7(P)" panose="03000700000000000000" pitchFamily="66" charset="-120"/>
                <a:ea typeface="華康隸書體W7(P)" panose="03000700000000000000" pitchFamily="66" charset="-120"/>
              </a:rPr>
              <a:t>設計家</a:t>
            </a:r>
            <a:endParaRPr lang="en-US" altLang="zh-HK" sz="4800" dirty="0" smtClean="0">
              <a:solidFill>
                <a:srgbClr val="009900"/>
              </a:solidFill>
              <a:latin typeface="華康隸書體W7(P)" panose="03000700000000000000" pitchFamily="66" charset="-120"/>
              <a:ea typeface="華康隸書體W7(P)" panose="03000700000000000000" pitchFamily="66" charset="-120"/>
            </a:endParaRPr>
          </a:p>
          <a:p>
            <a:pPr lvl="0"/>
            <a:r>
              <a:rPr lang="en-US" altLang="zh-HK" sz="4800" dirty="0">
                <a:solidFill>
                  <a:srgbClr val="009900"/>
                </a:solidFill>
                <a:latin typeface="華康隸書體W7(P)" panose="03000700000000000000" pitchFamily="66" charset="-120"/>
                <a:ea typeface="華康隸書體W7(P)" panose="03000700000000000000" pitchFamily="66" charset="-120"/>
              </a:rPr>
              <a:t> </a:t>
            </a:r>
            <a:r>
              <a:rPr lang="en-US" altLang="zh-HK" sz="4800" dirty="0" smtClean="0">
                <a:solidFill>
                  <a:srgbClr val="009900"/>
                </a:solidFill>
                <a:latin typeface="華康隸書體W7(P)" panose="03000700000000000000" pitchFamily="66" charset="-120"/>
                <a:ea typeface="華康隸書體W7(P)" panose="03000700000000000000" pitchFamily="66" charset="-120"/>
              </a:rPr>
              <a:t>   </a:t>
            </a:r>
            <a:r>
              <a:rPr lang="zh-HK" altLang="zh-TW" sz="4800" dirty="0" smtClean="0">
                <a:solidFill>
                  <a:srgbClr val="009900"/>
                </a:solidFill>
                <a:latin typeface="華康隸書體W7(P)" panose="03000700000000000000" pitchFamily="66" charset="-120"/>
                <a:ea typeface="華康隸書體W7(P)" panose="03000700000000000000" pitchFamily="66" charset="-120"/>
              </a:rPr>
              <a:t>規</a:t>
            </a:r>
            <a:r>
              <a:rPr lang="zh-HK" altLang="zh-TW" sz="4800" dirty="0">
                <a:solidFill>
                  <a:srgbClr val="009900"/>
                </a:solidFill>
                <a:latin typeface="華康隸書體W7(P)" panose="03000700000000000000" pitchFamily="66" charset="-120"/>
                <a:ea typeface="華康隸書體W7(P)" panose="03000700000000000000" pitchFamily="66" charset="-120"/>
              </a:rPr>
              <a:t>，設計完以後，在文字的旁邊</a:t>
            </a:r>
            <a:r>
              <a:rPr lang="zh-HK" altLang="zh-TW" sz="4800" dirty="0" smtClean="0">
                <a:solidFill>
                  <a:srgbClr val="009900"/>
                </a:solidFill>
                <a:latin typeface="華康隸書體W7(P)" panose="03000700000000000000" pitchFamily="66" charset="-120"/>
                <a:ea typeface="華康隸書體W7(P)" panose="03000700000000000000" pitchFamily="66" charset="-120"/>
              </a:rPr>
              <a:t>，</a:t>
            </a:r>
            <a:endParaRPr lang="en-US" altLang="zh-HK" sz="4800" dirty="0" smtClean="0">
              <a:solidFill>
                <a:srgbClr val="009900"/>
              </a:solidFill>
              <a:latin typeface="華康隸書體W7(P)" panose="03000700000000000000" pitchFamily="66" charset="-120"/>
              <a:ea typeface="華康隸書體W7(P)" panose="03000700000000000000" pitchFamily="66" charset="-120"/>
            </a:endParaRPr>
          </a:p>
          <a:p>
            <a:pPr lvl="0"/>
            <a:r>
              <a:rPr lang="en-US" altLang="zh-HK" sz="4800" dirty="0">
                <a:solidFill>
                  <a:srgbClr val="009900"/>
                </a:solidFill>
                <a:latin typeface="華康隸書體W7(P)" panose="03000700000000000000" pitchFamily="66" charset="-120"/>
                <a:ea typeface="華康隸書體W7(P)" panose="03000700000000000000" pitchFamily="66" charset="-120"/>
              </a:rPr>
              <a:t> </a:t>
            </a:r>
            <a:r>
              <a:rPr lang="en-US" altLang="zh-HK" sz="4800" dirty="0" smtClean="0">
                <a:solidFill>
                  <a:srgbClr val="009900"/>
                </a:solidFill>
                <a:latin typeface="華康隸書體W7(P)" panose="03000700000000000000" pitchFamily="66" charset="-120"/>
                <a:ea typeface="華康隸書體W7(P)" panose="03000700000000000000" pitchFamily="66" charset="-120"/>
              </a:rPr>
              <a:t>   </a:t>
            </a:r>
            <a:r>
              <a:rPr lang="zh-HK" altLang="zh-TW" sz="4800" dirty="0" smtClean="0">
                <a:solidFill>
                  <a:srgbClr val="009900"/>
                </a:solidFill>
                <a:latin typeface="華康隸書體W7(P)" panose="03000700000000000000" pitchFamily="66" charset="-120"/>
                <a:ea typeface="華康隸書體W7(P)" panose="03000700000000000000" pitchFamily="66" charset="-120"/>
              </a:rPr>
              <a:t>加上</a:t>
            </a:r>
            <a:r>
              <a:rPr lang="zh-HK" altLang="zh-TW" sz="4800" dirty="0">
                <a:solidFill>
                  <a:srgbClr val="009900"/>
                </a:solidFill>
                <a:latin typeface="華康隸書體W7(P)" panose="03000700000000000000" pitchFamily="66" charset="-120"/>
                <a:ea typeface="華康隸書體W7(P)" panose="03000700000000000000" pitchFamily="66" charset="-120"/>
              </a:rPr>
              <a:t>圖畫和花邊。</a:t>
            </a:r>
            <a:endParaRPr lang="zh-TW" altLang="zh-TW" sz="4800" dirty="0">
              <a:solidFill>
                <a:srgbClr val="009900"/>
              </a:solidFill>
              <a:latin typeface="華康隸書體W7(P)" panose="03000700000000000000" pitchFamily="66" charset="-120"/>
              <a:ea typeface="華康隸書體W7(P)" panose="03000700000000000000" pitchFamily="66" charset="-120"/>
            </a:endParaRPr>
          </a:p>
          <a:p>
            <a:pPr lvl="0">
              <a:spcAft>
                <a:spcPts val="0"/>
              </a:spcAft>
            </a:pPr>
            <a:endParaRPr lang="zh-TW" altLang="en-US" sz="4800" dirty="0">
              <a:solidFill>
                <a:srgbClr val="009900"/>
              </a:solidFill>
              <a:latin typeface="華康隸書體W7(P)" panose="03000700000000000000" pitchFamily="66" charset="-120"/>
              <a:ea typeface="華康隸書體W7(P)" panose="030007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06253147"/>
      </p:ext>
    </p:extLst>
  </p:cSld>
  <p:clrMapOvr>
    <a:masterClrMapping/>
  </p:clrMapOvr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57</TotalTime>
  <Words>122</Words>
  <Application>Microsoft Office PowerPoint</Application>
  <PresentationFormat>寬螢幕</PresentationFormat>
  <Paragraphs>20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4" baseType="lpstr">
      <vt:lpstr>Adobe 楷体 Std R</vt:lpstr>
      <vt:lpstr>華康隸書體W7(P)</vt:lpstr>
      <vt:lpstr>微軟正黑體</vt:lpstr>
      <vt:lpstr>Arial</vt:lpstr>
      <vt:lpstr>Century Gothic</vt:lpstr>
      <vt:lpstr>Wingdings 3</vt:lpstr>
      <vt:lpstr>絲縷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曾珍娣</dc:creator>
  <cp:lastModifiedBy>Jeffrey, Chi Hang Loi</cp:lastModifiedBy>
  <cp:revision>21</cp:revision>
  <dcterms:created xsi:type="dcterms:W3CDTF">2020-05-29T06:20:30Z</dcterms:created>
  <dcterms:modified xsi:type="dcterms:W3CDTF">2021-09-30T02:12:53Z</dcterms:modified>
</cp:coreProperties>
</file>