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62" r:id="rId4"/>
    <p:sldId id="272" r:id="rId5"/>
    <p:sldId id="274" r:id="rId6"/>
    <p:sldId id="276" r:id="rId7"/>
    <p:sldId id="278" r:id="rId8"/>
    <p:sldId id="279" r:id="rId9"/>
    <p:sldId id="289" r:id="rId10"/>
    <p:sldId id="283" r:id="rId11"/>
    <p:sldId id="284" r:id="rId12"/>
    <p:sldId id="286" r:id="rId13"/>
    <p:sldId id="259" r:id="rId14"/>
    <p:sldId id="263" r:id="rId15"/>
    <p:sldId id="264" r:id="rId16"/>
    <p:sldId id="268" r:id="rId17"/>
    <p:sldId id="290" r:id="rId18"/>
    <p:sldId id="270" r:id="rId19"/>
    <p:sldId id="261" r:id="rId20"/>
    <p:sldId id="266" r:id="rId21"/>
    <p:sldId id="287" r:id="rId22"/>
    <p:sldId id="271" r:id="rId23"/>
    <p:sldId id="288" r:id="rId24"/>
    <p:sldId id="267" r:id="rId25"/>
    <p:sldId id="258" r:id="rId26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9EAA3-E49A-4A2B-8144-D8A1EE8E74B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8B5FB6F3-DDB5-4AF1-853A-CE87691ACEEE}">
      <dgm:prSet phldrT="[文字]" custT="1"/>
      <dgm:spPr/>
      <dgm:t>
        <a:bodyPr/>
        <a:lstStyle/>
        <a:p>
          <a:r>
            <a:rPr lang="zh-TW" altLang="en-US" sz="4800" dirty="0" smtClean="0"/>
            <a:t>恐慌</a:t>
          </a:r>
          <a:endParaRPr lang="zh-MO" altLang="en-US" sz="4800" dirty="0"/>
        </a:p>
      </dgm:t>
    </dgm:pt>
    <dgm:pt modelId="{F5B513F9-4FCD-4E1B-A1E8-C914FDCD6E11}" type="parTrans" cxnId="{A0A7E660-638F-4D2A-94F0-134128EF9B03}">
      <dgm:prSet/>
      <dgm:spPr/>
      <dgm:t>
        <a:bodyPr/>
        <a:lstStyle/>
        <a:p>
          <a:endParaRPr lang="zh-MO" altLang="en-US"/>
        </a:p>
      </dgm:t>
    </dgm:pt>
    <dgm:pt modelId="{568BC198-37EC-4EEB-BBED-45C2CDFC4EBB}" type="sibTrans" cxnId="{A0A7E660-638F-4D2A-94F0-134128EF9B03}">
      <dgm:prSet/>
      <dgm:spPr/>
      <dgm:t>
        <a:bodyPr/>
        <a:lstStyle/>
        <a:p>
          <a:endParaRPr lang="zh-MO" altLang="en-US"/>
        </a:p>
      </dgm:t>
    </dgm:pt>
    <dgm:pt modelId="{8CAAC835-3BFE-4EF2-8B8E-C0F3AD4A5628}">
      <dgm:prSet phldrT="[文字]" custT="1"/>
      <dgm:spPr/>
      <dgm:t>
        <a:bodyPr/>
        <a:lstStyle/>
        <a:p>
          <a:r>
            <a:rPr lang="zh-TW" altLang="en-US" sz="4000" dirty="0" smtClean="0"/>
            <a:t>混亂</a:t>
          </a:r>
          <a:endParaRPr lang="zh-MO" altLang="en-US" sz="4000" dirty="0"/>
        </a:p>
      </dgm:t>
    </dgm:pt>
    <dgm:pt modelId="{F210A2A8-6AFC-49E5-9346-EF0EF7B818CA}" type="parTrans" cxnId="{7C2386B8-77CE-4FE3-9549-6381C3FB509C}">
      <dgm:prSet/>
      <dgm:spPr/>
      <dgm:t>
        <a:bodyPr/>
        <a:lstStyle/>
        <a:p>
          <a:endParaRPr lang="zh-MO" altLang="en-US"/>
        </a:p>
      </dgm:t>
    </dgm:pt>
    <dgm:pt modelId="{9F15129E-0263-4D26-A3C8-57D0FFEB4537}" type="sibTrans" cxnId="{7C2386B8-77CE-4FE3-9549-6381C3FB509C}">
      <dgm:prSet/>
      <dgm:spPr/>
      <dgm:t>
        <a:bodyPr/>
        <a:lstStyle/>
        <a:p>
          <a:endParaRPr lang="zh-MO" altLang="en-US"/>
        </a:p>
      </dgm:t>
    </dgm:pt>
    <dgm:pt modelId="{E3AA5AB6-EB98-4570-9A76-BB9D402049F2}">
      <dgm:prSet phldrT="[文字]" custT="1"/>
      <dgm:spPr/>
      <dgm:t>
        <a:bodyPr/>
        <a:lstStyle/>
        <a:p>
          <a:r>
            <a:rPr lang="zh-TW" altLang="en-US" sz="4000" dirty="0" smtClean="0"/>
            <a:t>打擊士氣</a:t>
          </a:r>
          <a:endParaRPr lang="zh-MO" altLang="en-US" sz="4000" dirty="0"/>
        </a:p>
      </dgm:t>
    </dgm:pt>
    <dgm:pt modelId="{A4DA1578-9F53-44CE-B674-BE01200D11CC}" type="parTrans" cxnId="{2772ADF0-3697-4E3D-9A70-7791AA74C76B}">
      <dgm:prSet/>
      <dgm:spPr/>
      <dgm:t>
        <a:bodyPr/>
        <a:lstStyle/>
        <a:p>
          <a:endParaRPr lang="zh-MO" altLang="en-US"/>
        </a:p>
      </dgm:t>
    </dgm:pt>
    <dgm:pt modelId="{BBD5563D-D451-4E4A-92B7-97AF36A97EB1}" type="sibTrans" cxnId="{2772ADF0-3697-4E3D-9A70-7791AA74C76B}">
      <dgm:prSet/>
      <dgm:spPr/>
      <dgm:t>
        <a:bodyPr/>
        <a:lstStyle/>
        <a:p>
          <a:endParaRPr lang="zh-MO" altLang="en-US"/>
        </a:p>
      </dgm:t>
    </dgm:pt>
    <dgm:pt modelId="{3D9CEB4F-8370-4755-9859-E561CCAEB1EE}" type="pres">
      <dgm:prSet presAssocID="{A9C9EAA3-E49A-4A2B-8144-D8A1EE8E74B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9AAB2F32-E802-4523-AEDD-785B38F1F488}" type="pres">
      <dgm:prSet presAssocID="{8B5FB6F3-DDB5-4AF1-853A-CE87691ACEEE}" presName="Accent1" presStyleCnt="0"/>
      <dgm:spPr/>
    </dgm:pt>
    <dgm:pt modelId="{C7F2AA66-0C03-493C-82D0-AFDD431ABA55}" type="pres">
      <dgm:prSet presAssocID="{8B5FB6F3-DDB5-4AF1-853A-CE87691ACEEE}" presName="Accent" presStyleLbl="node1" presStyleIdx="0" presStyleCnt="3" custScaleX="212875" custScaleY="169300" custLinFactNeighborX="23823" custLinFactNeighborY="-43880"/>
      <dgm:spPr/>
    </dgm:pt>
    <dgm:pt modelId="{08CD0B16-8DFB-42B1-B2E5-B9594CE0C3CE}" type="pres">
      <dgm:prSet presAssocID="{8B5FB6F3-DDB5-4AF1-853A-CE87691ACEEE}" presName="Parent1" presStyleLbl="revTx" presStyleIdx="0" presStyleCnt="3" custScaleX="284468" custLinFactY="-60808" custLinFactNeighborX="2679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74659F5-01BD-4150-A234-5D13746C21EF}" type="pres">
      <dgm:prSet presAssocID="{8CAAC835-3BFE-4EF2-8B8E-C0F3AD4A5628}" presName="Accent2" presStyleCnt="0"/>
      <dgm:spPr/>
    </dgm:pt>
    <dgm:pt modelId="{29AF687A-D93E-4C82-BCB3-C172B4D11138}" type="pres">
      <dgm:prSet presAssocID="{8CAAC835-3BFE-4EF2-8B8E-C0F3AD4A5628}" presName="Accent" presStyleLbl="node1" presStyleIdx="1" presStyleCnt="3" custScaleX="139973" custScaleY="141633" custLinFactNeighborX="-16378" custLinFactNeighborY="-17120"/>
      <dgm:spPr/>
    </dgm:pt>
    <dgm:pt modelId="{B220F80E-0C39-4C57-BD02-99DF58ADD6F2}" type="pres">
      <dgm:prSet presAssocID="{8CAAC835-3BFE-4EF2-8B8E-C0F3AD4A5628}" presName="Parent2" presStyleLbl="revTx" presStyleIdx="1" presStyleCnt="3" custScaleY="116041" custLinFactNeighborX="-28135" custLinFactNeighborY="-509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D2FFC69-119B-4EDE-B02C-9FA10F3B6287}" type="pres">
      <dgm:prSet presAssocID="{E3AA5AB6-EB98-4570-9A76-BB9D402049F2}" presName="Accent3" presStyleCnt="0"/>
      <dgm:spPr/>
    </dgm:pt>
    <dgm:pt modelId="{16F8B13A-2908-403E-8362-EFD5FD20582A}" type="pres">
      <dgm:prSet presAssocID="{E3AA5AB6-EB98-4570-9A76-BB9D402049F2}" presName="Accent" presStyleLbl="node1" presStyleIdx="2" presStyleCnt="3" custScaleX="170849" custScaleY="152326" custLinFactNeighborX="24262" custLinFactNeighborY="34416"/>
      <dgm:spPr/>
    </dgm:pt>
    <dgm:pt modelId="{02502059-1DA3-41C2-A78B-8DE552B2C1C4}" type="pres">
      <dgm:prSet presAssocID="{E3AA5AB6-EB98-4570-9A76-BB9D402049F2}" presName="Parent3" presStyleLbl="revTx" presStyleIdx="2" presStyleCnt="3" custScaleX="317946" custLinFactNeighborX="29474" custLinFactNeighborY="73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0951326A-9F69-4213-BBFD-142CB7B36DB8}" type="presOf" srcId="{A9C9EAA3-E49A-4A2B-8144-D8A1EE8E74B8}" destId="{3D9CEB4F-8370-4755-9859-E561CCAEB1EE}" srcOrd="0" destOrd="0" presId="urn:microsoft.com/office/officeart/2009/layout/CircleArrowProcess"/>
    <dgm:cxn modelId="{70089FF3-A71A-47DB-842C-88402ECFE179}" type="presOf" srcId="{8CAAC835-3BFE-4EF2-8B8E-C0F3AD4A5628}" destId="{B220F80E-0C39-4C57-BD02-99DF58ADD6F2}" srcOrd="0" destOrd="0" presId="urn:microsoft.com/office/officeart/2009/layout/CircleArrowProcess"/>
    <dgm:cxn modelId="{45E67278-A3F5-44C1-A042-4677EBE694D8}" type="presOf" srcId="{8B5FB6F3-DDB5-4AF1-853A-CE87691ACEEE}" destId="{08CD0B16-8DFB-42B1-B2E5-B9594CE0C3CE}" srcOrd="0" destOrd="0" presId="urn:microsoft.com/office/officeart/2009/layout/CircleArrowProcess"/>
    <dgm:cxn modelId="{9FACD627-55A3-4E01-B6DE-792C29DA4151}" type="presOf" srcId="{E3AA5AB6-EB98-4570-9A76-BB9D402049F2}" destId="{02502059-1DA3-41C2-A78B-8DE552B2C1C4}" srcOrd="0" destOrd="0" presId="urn:microsoft.com/office/officeart/2009/layout/CircleArrowProcess"/>
    <dgm:cxn modelId="{2772ADF0-3697-4E3D-9A70-7791AA74C76B}" srcId="{A9C9EAA3-E49A-4A2B-8144-D8A1EE8E74B8}" destId="{E3AA5AB6-EB98-4570-9A76-BB9D402049F2}" srcOrd="2" destOrd="0" parTransId="{A4DA1578-9F53-44CE-B674-BE01200D11CC}" sibTransId="{BBD5563D-D451-4E4A-92B7-97AF36A97EB1}"/>
    <dgm:cxn modelId="{7C2386B8-77CE-4FE3-9549-6381C3FB509C}" srcId="{A9C9EAA3-E49A-4A2B-8144-D8A1EE8E74B8}" destId="{8CAAC835-3BFE-4EF2-8B8E-C0F3AD4A5628}" srcOrd="1" destOrd="0" parTransId="{F210A2A8-6AFC-49E5-9346-EF0EF7B818CA}" sibTransId="{9F15129E-0263-4D26-A3C8-57D0FFEB4537}"/>
    <dgm:cxn modelId="{A0A7E660-638F-4D2A-94F0-134128EF9B03}" srcId="{A9C9EAA3-E49A-4A2B-8144-D8A1EE8E74B8}" destId="{8B5FB6F3-DDB5-4AF1-853A-CE87691ACEEE}" srcOrd="0" destOrd="0" parTransId="{F5B513F9-4FCD-4E1B-A1E8-C914FDCD6E11}" sibTransId="{568BC198-37EC-4EEB-BBED-45C2CDFC4EBB}"/>
    <dgm:cxn modelId="{46CB7BDA-8BC7-42BC-842D-148EFC4DE709}" type="presParOf" srcId="{3D9CEB4F-8370-4755-9859-E561CCAEB1EE}" destId="{9AAB2F32-E802-4523-AEDD-785B38F1F488}" srcOrd="0" destOrd="0" presId="urn:microsoft.com/office/officeart/2009/layout/CircleArrowProcess"/>
    <dgm:cxn modelId="{083D2DFC-D11F-47F4-B72A-C40B6931F4D8}" type="presParOf" srcId="{9AAB2F32-E802-4523-AEDD-785B38F1F488}" destId="{C7F2AA66-0C03-493C-82D0-AFDD431ABA55}" srcOrd="0" destOrd="0" presId="urn:microsoft.com/office/officeart/2009/layout/CircleArrowProcess"/>
    <dgm:cxn modelId="{1FE83871-0A9E-48DC-A826-40446EC6D205}" type="presParOf" srcId="{3D9CEB4F-8370-4755-9859-E561CCAEB1EE}" destId="{08CD0B16-8DFB-42B1-B2E5-B9594CE0C3CE}" srcOrd="1" destOrd="0" presId="urn:microsoft.com/office/officeart/2009/layout/CircleArrowProcess"/>
    <dgm:cxn modelId="{621FCDE6-7A32-4754-82AE-157BA2246D9C}" type="presParOf" srcId="{3D9CEB4F-8370-4755-9859-E561CCAEB1EE}" destId="{974659F5-01BD-4150-A234-5D13746C21EF}" srcOrd="2" destOrd="0" presId="urn:microsoft.com/office/officeart/2009/layout/CircleArrowProcess"/>
    <dgm:cxn modelId="{B78E1481-0A54-4074-8438-06ABEC65B347}" type="presParOf" srcId="{974659F5-01BD-4150-A234-5D13746C21EF}" destId="{29AF687A-D93E-4C82-BCB3-C172B4D11138}" srcOrd="0" destOrd="0" presId="urn:microsoft.com/office/officeart/2009/layout/CircleArrowProcess"/>
    <dgm:cxn modelId="{D398536D-DABB-4994-9307-9162CD9AA3E0}" type="presParOf" srcId="{3D9CEB4F-8370-4755-9859-E561CCAEB1EE}" destId="{B220F80E-0C39-4C57-BD02-99DF58ADD6F2}" srcOrd="3" destOrd="0" presId="urn:microsoft.com/office/officeart/2009/layout/CircleArrowProcess"/>
    <dgm:cxn modelId="{3DD51E0C-C21D-4065-8CF2-D9B3F60189CA}" type="presParOf" srcId="{3D9CEB4F-8370-4755-9859-E561CCAEB1EE}" destId="{9D2FFC69-119B-4EDE-B02C-9FA10F3B6287}" srcOrd="4" destOrd="0" presId="urn:microsoft.com/office/officeart/2009/layout/CircleArrowProcess"/>
    <dgm:cxn modelId="{DC4370A4-2BF3-4442-A9DB-C18D3AE7D651}" type="presParOf" srcId="{9D2FFC69-119B-4EDE-B02C-9FA10F3B6287}" destId="{16F8B13A-2908-403E-8362-EFD5FD20582A}" srcOrd="0" destOrd="0" presId="urn:microsoft.com/office/officeart/2009/layout/CircleArrowProcess"/>
    <dgm:cxn modelId="{5520EDE4-ADAA-4558-A590-27EC709F0EBB}" type="presParOf" srcId="{3D9CEB4F-8370-4755-9859-E561CCAEB1EE}" destId="{02502059-1DA3-41C2-A78B-8DE552B2C1C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87D2CF-F2DB-46D9-8CCF-FBCFBC0F68D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759F032-0A98-41E5-9847-10FD3A8805D3}">
      <dgm:prSet phldrT="[文字]"/>
      <dgm:spPr/>
      <dgm:t>
        <a:bodyPr/>
        <a:lstStyle/>
        <a:p>
          <a:r>
            <a:rPr lang="zh-TW" altLang="en-US" dirty="0" smtClean="0"/>
            <a:t>誠信是心靈良藥</a:t>
          </a:r>
          <a:endParaRPr lang="zh-MO" altLang="en-US" dirty="0"/>
        </a:p>
      </dgm:t>
    </dgm:pt>
    <dgm:pt modelId="{B6BD5774-950F-4BAC-A5F7-3A65CC1353F2}" type="parTrans" cxnId="{BEAFC4C8-AFBA-422A-AF3D-CB2CA716B020}">
      <dgm:prSet/>
      <dgm:spPr/>
      <dgm:t>
        <a:bodyPr/>
        <a:lstStyle/>
        <a:p>
          <a:endParaRPr lang="zh-MO" altLang="en-US"/>
        </a:p>
      </dgm:t>
    </dgm:pt>
    <dgm:pt modelId="{B4A1EE65-BE8B-4E78-A9E8-6FF649DD5CC7}" type="sibTrans" cxnId="{BEAFC4C8-AFBA-422A-AF3D-CB2CA716B020}">
      <dgm:prSet/>
      <dgm:spPr/>
      <dgm:t>
        <a:bodyPr/>
        <a:lstStyle/>
        <a:p>
          <a:endParaRPr lang="zh-MO" altLang="en-US"/>
        </a:p>
      </dgm:t>
    </dgm:pt>
    <dgm:pt modelId="{2A6C105F-EA1C-4D50-B1F2-18F8B3AEB252}">
      <dgm:prSet phldrT="[文字]"/>
      <dgm:spPr/>
      <dgm:t>
        <a:bodyPr/>
        <a:lstStyle/>
        <a:p>
          <a:r>
            <a:rPr lang="zh-TW" altLang="en-US" dirty="0" smtClean="0"/>
            <a:t>誠信是人格招牌</a:t>
          </a:r>
          <a:endParaRPr lang="zh-MO" altLang="en-US" dirty="0"/>
        </a:p>
      </dgm:t>
    </dgm:pt>
    <dgm:pt modelId="{A2647827-7865-448F-9616-842FF65C5EA4}" type="parTrans" cxnId="{9EC61A6D-BE6D-47EE-9354-02FA6AC61F2B}">
      <dgm:prSet/>
      <dgm:spPr/>
      <dgm:t>
        <a:bodyPr/>
        <a:lstStyle/>
        <a:p>
          <a:endParaRPr lang="zh-MO" altLang="en-US"/>
        </a:p>
      </dgm:t>
    </dgm:pt>
    <dgm:pt modelId="{E03628BE-0ECA-4EEE-8A91-A24D8D251F44}" type="sibTrans" cxnId="{9EC61A6D-BE6D-47EE-9354-02FA6AC61F2B}">
      <dgm:prSet/>
      <dgm:spPr/>
      <dgm:t>
        <a:bodyPr/>
        <a:lstStyle/>
        <a:p>
          <a:endParaRPr lang="zh-MO" altLang="en-US"/>
        </a:p>
      </dgm:t>
    </dgm:pt>
    <dgm:pt modelId="{52C398D3-1F3D-4AC0-AD91-C0D8134D8D38}">
      <dgm:prSet phldrT="[文字]"/>
      <dgm:spPr/>
      <dgm:t>
        <a:bodyPr/>
        <a:lstStyle/>
        <a:p>
          <a:r>
            <a:rPr lang="zh-TW" altLang="en-US" dirty="0" smtClean="0"/>
            <a:t>誠信是信任保證</a:t>
          </a:r>
          <a:endParaRPr lang="zh-MO" altLang="en-US" dirty="0"/>
        </a:p>
      </dgm:t>
    </dgm:pt>
    <dgm:pt modelId="{54F8332C-28F0-4BCE-8E33-BAA1E9A66072}" type="parTrans" cxnId="{7E305D48-3FFE-48AA-AFE3-987473B37387}">
      <dgm:prSet/>
      <dgm:spPr/>
      <dgm:t>
        <a:bodyPr/>
        <a:lstStyle/>
        <a:p>
          <a:endParaRPr lang="zh-MO" altLang="en-US"/>
        </a:p>
      </dgm:t>
    </dgm:pt>
    <dgm:pt modelId="{5326F72A-65CF-45D8-BBFE-905917CFD697}" type="sibTrans" cxnId="{7E305D48-3FFE-48AA-AFE3-987473B37387}">
      <dgm:prSet/>
      <dgm:spPr/>
      <dgm:t>
        <a:bodyPr/>
        <a:lstStyle/>
        <a:p>
          <a:endParaRPr lang="zh-MO" altLang="en-US"/>
        </a:p>
      </dgm:t>
    </dgm:pt>
    <dgm:pt modelId="{B302021D-F246-4C9B-9199-0767F01B0C42}" type="pres">
      <dgm:prSet presAssocID="{CA87D2CF-F2DB-46D9-8CCF-FBCFBC0F68D7}" presName="compositeShape" presStyleCnt="0">
        <dgm:presLayoutVars>
          <dgm:dir/>
          <dgm:resizeHandles/>
        </dgm:presLayoutVars>
      </dgm:prSet>
      <dgm:spPr/>
    </dgm:pt>
    <dgm:pt modelId="{5C3D9C7C-C096-4BCB-93ED-AA56047675AC}" type="pres">
      <dgm:prSet presAssocID="{CA87D2CF-F2DB-46D9-8CCF-FBCFBC0F68D7}" presName="pyramid" presStyleLbl="node1" presStyleIdx="0" presStyleCnt="1"/>
      <dgm:spPr/>
    </dgm:pt>
    <dgm:pt modelId="{A0CCAC8E-FB79-4550-BF14-80BA099D553E}" type="pres">
      <dgm:prSet presAssocID="{CA87D2CF-F2DB-46D9-8CCF-FBCFBC0F68D7}" presName="theList" presStyleCnt="0"/>
      <dgm:spPr/>
    </dgm:pt>
    <dgm:pt modelId="{72EC57F0-D08D-45E1-BFF2-768E391C5279}" type="pres">
      <dgm:prSet presAssocID="{5759F032-0A98-41E5-9847-10FD3A8805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C92D8A0-CAC2-4DCC-B018-A45E7BE2A6B5}" type="pres">
      <dgm:prSet presAssocID="{5759F032-0A98-41E5-9847-10FD3A8805D3}" presName="aSpace" presStyleCnt="0"/>
      <dgm:spPr/>
    </dgm:pt>
    <dgm:pt modelId="{E8919C33-18B1-4DF0-BE46-2AFD60639199}" type="pres">
      <dgm:prSet presAssocID="{2A6C105F-EA1C-4D50-B1F2-18F8B3AEB25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5A4C089-957B-43F2-88D5-35C7A24BB402}" type="pres">
      <dgm:prSet presAssocID="{2A6C105F-EA1C-4D50-B1F2-18F8B3AEB252}" presName="aSpace" presStyleCnt="0"/>
      <dgm:spPr/>
    </dgm:pt>
    <dgm:pt modelId="{C4AF841F-8AE1-4934-A7EB-F2E508E13E14}" type="pres">
      <dgm:prSet presAssocID="{52C398D3-1F3D-4AC0-AD91-C0D8134D8D3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683CBF9-5D9B-4CEF-986C-7F392B2706F5}" type="pres">
      <dgm:prSet presAssocID="{52C398D3-1F3D-4AC0-AD91-C0D8134D8D38}" presName="aSpace" presStyleCnt="0"/>
      <dgm:spPr/>
    </dgm:pt>
  </dgm:ptLst>
  <dgm:cxnLst>
    <dgm:cxn modelId="{BEAFC4C8-AFBA-422A-AF3D-CB2CA716B020}" srcId="{CA87D2CF-F2DB-46D9-8CCF-FBCFBC0F68D7}" destId="{5759F032-0A98-41E5-9847-10FD3A8805D3}" srcOrd="0" destOrd="0" parTransId="{B6BD5774-950F-4BAC-A5F7-3A65CC1353F2}" sibTransId="{B4A1EE65-BE8B-4E78-A9E8-6FF649DD5CC7}"/>
    <dgm:cxn modelId="{F0C3FF0C-6C87-4449-A7A8-86AA2EF23E79}" type="presOf" srcId="{CA87D2CF-F2DB-46D9-8CCF-FBCFBC0F68D7}" destId="{B302021D-F246-4C9B-9199-0767F01B0C42}" srcOrd="0" destOrd="0" presId="urn:microsoft.com/office/officeart/2005/8/layout/pyramid2"/>
    <dgm:cxn modelId="{A605FFF4-B806-4B4A-9165-695C55A3A16E}" type="presOf" srcId="{2A6C105F-EA1C-4D50-B1F2-18F8B3AEB252}" destId="{E8919C33-18B1-4DF0-BE46-2AFD60639199}" srcOrd="0" destOrd="0" presId="urn:microsoft.com/office/officeart/2005/8/layout/pyramid2"/>
    <dgm:cxn modelId="{51374D68-ED7B-4DA5-8D59-BA8A33AA22A5}" type="presOf" srcId="{52C398D3-1F3D-4AC0-AD91-C0D8134D8D38}" destId="{C4AF841F-8AE1-4934-A7EB-F2E508E13E14}" srcOrd="0" destOrd="0" presId="urn:microsoft.com/office/officeart/2005/8/layout/pyramid2"/>
    <dgm:cxn modelId="{7E305D48-3FFE-48AA-AFE3-987473B37387}" srcId="{CA87D2CF-F2DB-46D9-8CCF-FBCFBC0F68D7}" destId="{52C398D3-1F3D-4AC0-AD91-C0D8134D8D38}" srcOrd="2" destOrd="0" parTransId="{54F8332C-28F0-4BCE-8E33-BAA1E9A66072}" sibTransId="{5326F72A-65CF-45D8-BBFE-905917CFD697}"/>
    <dgm:cxn modelId="{D220F54A-F529-43DE-A4C8-DADB21913A6C}" type="presOf" srcId="{5759F032-0A98-41E5-9847-10FD3A8805D3}" destId="{72EC57F0-D08D-45E1-BFF2-768E391C5279}" srcOrd="0" destOrd="0" presId="urn:microsoft.com/office/officeart/2005/8/layout/pyramid2"/>
    <dgm:cxn modelId="{9EC61A6D-BE6D-47EE-9354-02FA6AC61F2B}" srcId="{CA87D2CF-F2DB-46D9-8CCF-FBCFBC0F68D7}" destId="{2A6C105F-EA1C-4D50-B1F2-18F8B3AEB252}" srcOrd="1" destOrd="0" parTransId="{A2647827-7865-448F-9616-842FF65C5EA4}" sibTransId="{E03628BE-0ECA-4EEE-8A91-A24D8D251F44}"/>
    <dgm:cxn modelId="{D37FE01E-4A5A-4156-8DF4-EB9E47DBB93E}" type="presParOf" srcId="{B302021D-F246-4C9B-9199-0767F01B0C42}" destId="{5C3D9C7C-C096-4BCB-93ED-AA56047675AC}" srcOrd="0" destOrd="0" presId="urn:microsoft.com/office/officeart/2005/8/layout/pyramid2"/>
    <dgm:cxn modelId="{EE58ACEC-2876-40E5-9625-25F845567FC7}" type="presParOf" srcId="{B302021D-F246-4C9B-9199-0767F01B0C42}" destId="{A0CCAC8E-FB79-4550-BF14-80BA099D553E}" srcOrd="1" destOrd="0" presId="urn:microsoft.com/office/officeart/2005/8/layout/pyramid2"/>
    <dgm:cxn modelId="{48C56CA3-0DAE-4107-BC40-0C1430AF961F}" type="presParOf" srcId="{A0CCAC8E-FB79-4550-BF14-80BA099D553E}" destId="{72EC57F0-D08D-45E1-BFF2-768E391C5279}" srcOrd="0" destOrd="0" presId="urn:microsoft.com/office/officeart/2005/8/layout/pyramid2"/>
    <dgm:cxn modelId="{8CF04AD1-176B-4D2D-A151-B59B6075519E}" type="presParOf" srcId="{A0CCAC8E-FB79-4550-BF14-80BA099D553E}" destId="{4C92D8A0-CAC2-4DCC-B018-A45E7BE2A6B5}" srcOrd="1" destOrd="0" presId="urn:microsoft.com/office/officeart/2005/8/layout/pyramid2"/>
    <dgm:cxn modelId="{E2067421-6428-4BB4-929E-A533E1A6D584}" type="presParOf" srcId="{A0CCAC8E-FB79-4550-BF14-80BA099D553E}" destId="{E8919C33-18B1-4DF0-BE46-2AFD60639199}" srcOrd="2" destOrd="0" presId="urn:microsoft.com/office/officeart/2005/8/layout/pyramid2"/>
    <dgm:cxn modelId="{E3FDD480-688B-48F9-86E4-116615EB4333}" type="presParOf" srcId="{A0CCAC8E-FB79-4550-BF14-80BA099D553E}" destId="{E5A4C089-957B-43F2-88D5-35C7A24BB402}" srcOrd="3" destOrd="0" presId="urn:microsoft.com/office/officeart/2005/8/layout/pyramid2"/>
    <dgm:cxn modelId="{ED078AA2-4121-4F4C-A3F4-E586EC9E34AB}" type="presParOf" srcId="{A0CCAC8E-FB79-4550-BF14-80BA099D553E}" destId="{C4AF841F-8AE1-4934-A7EB-F2E508E13E14}" srcOrd="4" destOrd="0" presId="urn:microsoft.com/office/officeart/2005/8/layout/pyramid2"/>
    <dgm:cxn modelId="{1A0EB825-AD18-4FB8-92AB-BA5373C062AD}" type="presParOf" srcId="{A0CCAC8E-FB79-4550-BF14-80BA099D553E}" destId="{5683CBF9-5D9B-4CEF-986C-7F392B2706F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75C95-9BB9-425E-8A2B-6DE0090C35F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3E421360-AB97-4456-92B4-50226A5B9B3F}">
      <dgm:prSet phldrT="[文字]"/>
      <dgm:spPr/>
      <dgm:t>
        <a:bodyPr/>
        <a:lstStyle/>
        <a:p>
          <a:r>
            <a:rPr lang="zh-TW" altLang="en-US" dirty="0" smtClean="0"/>
            <a:t>人有誠信</a:t>
          </a:r>
          <a:endParaRPr lang="zh-MO" altLang="en-US" dirty="0"/>
        </a:p>
      </dgm:t>
    </dgm:pt>
    <dgm:pt modelId="{7CFD33A6-B793-443D-A04C-A8CEEEB658F1}" type="parTrans" cxnId="{C5837ABF-A319-4FF9-928F-31A8A603D2F0}">
      <dgm:prSet/>
      <dgm:spPr/>
      <dgm:t>
        <a:bodyPr/>
        <a:lstStyle/>
        <a:p>
          <a:endParaRPr lang="zh-MO" altLang="en-US"/>
        </a:p>
      </dgm:t>
    </dgm:pt>
    <dgm:pt modelId="{B9641890-D023-40ED-AAE0-B0BF36EF4E36}" type="sibTrans" cxnId="{C5837ABF-A319-4FF9-928F-31A8A603D2F0}">
      <dgm:prSet/>
      <dgm:spPr/>
      <dgm:t>
        <a:bodyPr/>
        <a:lstStyle/>
        <a:p>
          <a:endParaRPr lang="zh-MO" altLang="en-US"/>
        </a:p>
      </dgm:t>
    </dgm:pt>
    <dgm:pt modelId="{1E0F0BB3-E4E4-40EA-8D03-45B8C25C77CD}">
      <dgm:prSet phldrT="[文字]"/>
      <dgm:spPr/>
      <dgm:t>
        <a:bodyPr/>
        <a:lstStyle/>
        <a:p>
          <a:r>
            <a:rPr lang="zh-TW" altLang="en-US" dirty="0" smtClean="0"/>
            <a:t>別人尊重</a:t>
          </a:r>
          <a:endParaRPr lang="zh-MO" altLang="en-US" dirty="0"/>
        </a:p>
      </dgm:t>
    </dgm:pt>
    <dgm:pt modelId="{30C811CD-9023-465E-A597-997E67A97813}" type="parTrans" cxnId="{2A578501-4EF7-4261-97E8-EF188D53E013}">
      <dgm:prSet/>
      <dgm:spPr/>
      <dgm:t>
        <a:bodyPr/>
        <a:lstStyle/>
        <a:p>
          <a:endParaRPr lang="zh-MO" altLang="en-US"/>
        </a:p>
      </dgm:t>
    </dgm:pt>
    <dgm:pt modelId="{35B53C6D-33E9-47A4-97F1-D7E6D801DF39}" type="sibTrans" cxnId="{2A578501-4EF7-4261-97E8-EF188D53E013}">
      <dgm:prSet/>
      <dgm:spPr/>
      <dgm:t>
        <a:bodyPr/>
        <a:lstStyle/>
        <a:p>
          <a:endParaRPr lang="zh-MO" altLang="en-US"/>
        </a:p>
      </dgm:t>
    </dgm:pt>
    <dgm:pt modelId="{3115150F-690A-4B0A-AC80-44C9112DC68D}" type="pres">
      <dgm:prSet presAssocID="{37075C95-9BB9-425E-8A2B-6DE0090C35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51DA6132-D425-4DE6-B244-D437F922E1D1}" type="pres">
      <dgm:prSet presAssocID="{3E421360-AB97-4456-92B4-50226A5B9B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9A1DEF9-11AC-4C05-ABAA-7C9431FFF341}" type="pres">
      <dgm:prSet presAssocID="{1E0F0BB3-E4E4-40EA-8D03-45B8C25C77C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A578501-4EF7-4261-97E8-EF188D53E013}" srcId="{37075C95-9BB9-425E-8A2B-6DE0090C35FD}" destId="{1E0F0BB3-E4E4-40EA-8D03-45B8C25C77CD}" srcOrd="1" destOrd="0" parTransId="{30C811CD-9023-465E-A597-997E67A97813}" sibTransId="{35B53C6D-33E9-47A4-97F1-D7E6D801DF39}"/>
    <dgm:cxn modelId="{54A21E60-688F-4DC4-9DF8-3DBACA19C218}" type="presOf" srcId="{1E0F0BB3-E4E4-40EA-8D03-45B8C25C77CD}" destId="{49A1DEF9-11AC-4C05-ABAA-7C9431FFF341}" srcOrd="0" destOrd="0" presId="urn:microsoft.com/office/officeart/2005/8/layout/arrow5"/>
    <dgm:cxn modelId="{571E1D53-9D3B-437C-8E23-689209565076}" type="presOf" srcId="{3E421360-AB97-4456-92B4-50226A5B9B3F}" destId="{51DA6132-D425-4DE6-B244-D437F922E1D1}" srcOrd="0" destOrd="0" presId="urn:microsoft.com/office/officeart/2005/8/layout/arrow5"/>
    <dgm:cxn modelId="{C5837ABF-A319-4FF9-928F-31A8A603D2F0}" srcId="{37075C95-9BB9-425E-8A2B-6DE0090C35FD}" destId="{3E421360-AB97-4456-92B4-50226A5B9B3F}" srcOrd="0" destOrd="0" parTransId="{7CFD33A6-B793-443D-A04C-A8CEEEB658F1}" sibTransId="{B9641890-D023-40ED-AAE0-B0BF36EF4E36}"/>
    <dgm:cxn modelId="{B58DAF82-7A89-4FB9-9E5F-F5BCF16D99B2}" type="presOf" srcId="{37075C95-9BB9-425E-8A2B-6DE0090C35FD}" destId="{3115150F-690A-4B0A-AC80-44C9112DC68D}" srcOrd="0" destOrd="0" presId="urn:microsoft.com/office/officeart/2005/8/layout/arrow5"/>
    <dgm:cxn modelId="{7682EE5D-740A-4126-A7F3-6107951C3AFB}" type="presParOf" srcId="{3115150F-690A-4B0A-AC80-44C9112DC68D}" destId="{51DA6132-D425-4DE6-B244-D437F922E1D1}" srcOrd="0" destOrd="0" presId="urn:microsoft.com/office/officeart/2005/8/layout/arrow5"/>
    <dgm:cxn modelId="{D0E21372-06A6-42A2-89BA-CAA63C8C6E7C}" type="presParOf" srcId="{3115150F-690A-4B0A-AC80-44C9112DC68D}" destId="{49A1DEF9-11AC-4C05-ABAA-7C9431FFF3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80017-38CC-4B56-B746-F4BFEAC93D0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BAE96B95-D6A2-4A47-8931-A1D987F13AF1}">
      <dgm:prSet phldrT="[文字]"/>
      <dgm:spPr/>
      <dgm:t>
        <a:bodyPr/>
        <a:lstStyle/>
        <a:p>
          <a:r>
            <a:rPr lang="zh-TW" altLang="en-US" dirty="0" smtClean="0"/>
            <a:t>人沒誠信</a:t>
          </a:r>
          <a:endParaRPr lang="zh-MO" altLang="en-US" dirty="0"/>
        </a:p>
      </dgm:t>
    </dgm:pt>
    <dgm:pt modelId="{1BF2D65B-D78D-423C-9382-3ACA7088C0C1}" type="parTrans" cxnId="{D579A0DA-66A1-460D-8F4C-664A81D12863}">
      <dgm:prSet/>
      <dgm:spPr/>
      <dgm:t>
        <a:bodyPr/>
        <a:lstStyle/>
        <a:p>
          <a:endParaRPr lang="zh-MO" altLang="en-US"/>
        </a:p>
      </dgm:t>
    </dgm:pt>
    <dgm:pt modelId="{4224E565-0CC8-4027-A209-934FBEC26D6D}" type="sibTrans" cxnId="{D579A0DA-66A1-460D-8F4C-664A81D12863}">
      <dgm:prSet/>
      <dgm:spPr/>
      <dgm:t>
        <a:bodyPr/>
        <a:lstStyle/>
        <a:p>
          <a:endParaRPr lang="zh-MO" altLang="en-US"/>
        </a:p>
      </dgm:t>
    </dgm:pt>
    <dgm:pt modelId="{02CD0040-D29E-427D-85F6-39005883C311}">
      <dgm:prSet phldrT="[文字]"/>
      <dgm:spPr/>
      <dgm:t>
        <a:bodyPr/>
        <a:lstStyle/>
        <a:p>
          <a:r>
            <a:rPr lang="zh-TW" altLang="en-US" dirty="0" smtClean="0"/>
            <a:t>不被信任</a:t>
          </a:r>
          <a:endParaRPr lang="zh-MO" altLang="en-US" dirty="0"/>
        </a:p>
      </dgm:t>
    </dgm:pt>
    <dgm:pt modelId="{F90A6880-6D2D-4A35-BBDE-8C00A8F700AA}" type="parTrans" cxnId="{26C4C5B3-E1C2-4B09-B1F2-FAA99CF5476D}">
      <dgm:prSet/>
      <dgm:spPr/>
      <dgm:t>
        <a:bodyPr/>
        <a:lstStyle/>
        <a:p>
          <a:endParaRPr lang="zh-MO" altLang="en-US"/>
        </a:p>
      </dgm:t>
    </dgm:pt>
    <dgm:pt modelId="{CBEF8BD4-569E-4FA4-AB57-4C34C0C9F42C}" type="sibTrans" cxnId="{26C4C5B3-E1C2-4B09-B1F2-FAA99CF5476D}">
      <dgm:prSet/>
      <dgm:spPr/>
      <dgm:t>
        <a:bodyPr/>
        <a:lstStyle/>
        <a:p>
          <a:endParaRPr lang="zh-MO" altLang="en-US"/>
        </a:p>
      </dgm:t>
    </dgm:pt>
    <dgm:pt modelId="{DBBEC7E6-ED39-48D7-A76A-A9A98EFFEC60}" type="pres">
      <dgm:prSet presAssocID="{CE780017-38CC-4B56-B746-F4BFEAC93D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D15DDF31-3182-40B6-9DFA-CF8901D30954}" type="pres">
      <dgm:prSet presAssocID="{BAE96B95-D6A2-4A47-8931-A1D987F13A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3032584-42C2-4981-8C59-E7C1E3188D9F}" type="pres">
      <dgm:prSet presAssocID="{02CD0040-D29E-427D-85F6-39005883C31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ECE5BF45-E1E0-4A69-9DE1-7798D80985BE}" type="presOf" srcId="{02CD0040-D29E-427D-85F6-39005883C311}" destId="{53032584-42C2-4981-8C59-E7C1E3188D9F}" srcOrd="0" destOrd="0" presId="urn:microsoft.com/office/officeart/2005/8/layout/arrow1"/>
    <dgm:cxn modelId="{D579A0DA-66A1-460D-8F4C-664A81D12863}" srcId="{CE780017-38CC-4B56-B746-F4BFEAC93D00}" destId="{BAE96B95-D6A2-4A47-8931-A1D987F13AF1}" srcOrd="0" destOrd="0" parTransId="{1BF2D65B-D78D-423C-9382-3ACA7088C0C1}" sibTransId="{4224E565-0CC8-4027-A209-934FBEC26D6D}"/>
    <dgm:cxn modelId="{36A6E814-5D1D-4C95-82C6-395AC4040388}" type="presOf" srcId="{BAE96B95-D6A2-4A47-8931-A1D987F13AF1}" destId="{D15DDF31-3182-40B6-9DFA-CF8901D30954}" srcOrd="0" destOrd="0" presId="urn:microsoft.com/office/officeart/2005/8/layout/arrow1"/>
    <dgm:cxn modelId="{26C4C5B3-E1C2-4B09-B1F2-FAA99CF5476D}" srcId="{CE780017-38CC-4B56-B746-F4BFEAC93D00}" destId="{02CD0040-D29E-427D-85F6-39005883C311}" srcOrd="1" destOrd="0" parTransId="{F90A6880-6D2D-4A35-BBDE-8C00A8F700AA}" sibTransId="{CBEF8BD4-569E-4FA4-AB57-4C34C0C9F42C}"/>
    <dgm:cxn modelId="{34A403AD-9E6D-4F96-B2E6-C1B31CB3C8EC}" type="presOf" srcId="{CE780017-38CC-4B56-B746-F4BFEAC93D00}" destId="{DBBEC7E6-ED39-48D7-A76A-A9A98EFFEC60}" srcOrd="0" destOrd="0" presId="urn:microsoft.com/office/officeart/2005/8/layout/arrow1"/>
    <dgm:cxn modelId="{E80C8649-0157-4651-AA9B-0FDFC0009A37}" type="presParOf" srcId="{DBBEC7E6-ED39-48D7-A76A-A9A98EFFEC60}" destId="{D15DDF31-3182-40B6-9DFA-CF8901D30954}" srcOrd="0" destOrd="0" presId="urn:microsoft.com/office/officeart/2005/8/layout/arrow1"/>
    <dgm:cxn modelId="{2C70F1B6-09A0-4DF1-9EBE-570766E65BA9}" type="presParOf" srcId="{DBBEC7E6-ED39-48D7-A76A-A9A98EFFEC60}" destId="{53032584-42C2-4981-8C59-E7C1E3188D9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02F34-37AA-40C0-891D-FA983AF5EB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97DDC699-F1B6-416E-843D-B6C1EE96CC05}">
      <dgm:prSet phldrT="[文字]"/>
      <dgm:spPr/>
      <dgm:t>
        <a:bodyPr/>
        <a:lstStyle/>
        <a:p>
          <a:r>
            <a:rPr lang="zh-TW" altLang="en-US" dirty="0" smtClean="0"/>
            <a:t>誠信</a:t>
          </a:r>
          <a:endParaRPr lang="zh-MO" altLang="en-US" dirty="0"/>
        </a:p>
      </dgm:t>
    </dgm:pt>
    <dgm:pt modelId="{B587579F-4984-4FE9-966F-FA3225FD7335}" type="parTrans" cxnId="{E721DC78-C7FF-4B1B-B112-B39CC4E6EC01}">
      <dgm:prSet/>
      <dgm:spPr/>
      <dgm:t>
        <a:bodyPr/>
        <a:lstStyle/>
        <a:p>
          <a:endParaRPr lang="zh-MO" altLang="en-US"/>
        </a:p>
      </dgm:t>
    </dgm:pt>
    <dgm:pt modelId="{A8E13A20-1605-4916-8D62-43DFB34CFC84}" type="sibTrans" cxnId="{E721DC78-C7FF-4B1B-B112-B39CC4E6EC01}">
      <dgm:prSet/>
      <dgm:spPr/>
      <dgm:t>
        <a:bodyPr/>
        <a:lstStyle/>
        <a:p>
          <a:endParaRPr lang="zh-MO" altLang="en-US"/>
        </a:p>
      </dgm:t>
    </dgm:pt>
    <dgm:pt modelId="{30A4C161-08A5-4404-8A43-79711276ACDC}">
      <dgm:prSet phldrT="[文字]"/>
      <dgm:spPr/>
      <dgm:t>
        <a:bodyPr/>
        <a:lstStyle/>
        <a:p>
          <a:r>
            <a:rPr lang="zh-TW" dirty="0" smtClean="0"/>
            <a:t>不欺騙</a:t>
          </a:r>
          <a:endParaRPr lang="zh-MO" altLang="en-US" dirty="0"/>
        </a:p>
      </dgm:t>
    </dgm:pt>
    <dgm:pt modelId="{C82830BD-C6EA-4D03-B102-8F08BA3F8FC0}" type="parTrans" cxnId="{C7C0F416-27AC-4D79-A6FE-F076626FC948}">
      <dgm:prSet/>
      <dgm:spPr/>
      <dgm:t>
        <a:bodyPr/>
        <a:lstStyle/>
        <a:p>
          <a:endParaRPr lang="zh-MO" altLang="en-US"/>
        </a:p>
      </dgm:t>
    </dgm:pt>
    <dgm:pt modelId="{3FD688EB-51A1-44F6-8FD9-D59EBF39ED47}" type="sibTrans" cxnId="{C7C0F416-27AC-4D79-A6FE-F076626FC948}">
      <dgm:prSet/>
      <dgm:spPr/>
      <dgm:t>
        <a:bodyPr/>
        <a:lstStyle/>
        <a:p>
          <a:endParaRPr lang="zh-MO" altLang="en-US"/>
        </a:p>
      </dgm:t>
    </dgm:pt>
    <dgm:pt modelId="{819FB1CD-B919-4438-BA2C-A8EBFF90A37B}">
      <dgm:prSet phldrT="[文字]"/>
      <dgm:spPr/>
      <dgm:t>
        <a:bodyPr/>
        <a:lstStyle/>
        <a:p>
          <a:r>
            <a:rPr lang="zh-TW" altLang="en-US" dirty="0" smtClean="0"/>
            <a:t>誠信</a:t>
          </a:r>
          <a:endParaRPr lang="zh-MO" altLang="en-US" dirty="0"/>
        </a:p>
      </dgm:t>
    </dgm:pt>
    <dgm:pt modelId="{305B88A2-E6A5-4CC4-8DFB-E082E893C0D8}" type="parTrans" cxnId="{A627188A-E177-4BD6-83C3-588CF1134742}">
      <dgm:prSet/>
      <dgm:spPr/>
      <dgm:t>
        <a:bodyPr/>
        <a:lstStyle/>
        <a:p>
          <a:endParaRPr lang="zh-MO" altLang="en-US"/>
        </a:p>
      </dgm:t>
    </dgm:pt>
    <dgm:pt modelId="{72E8934D-E7F9-49B8-B682-C08B94B4F388}" type="sibTrans" cxnId="{A627188A-E177-4BD6-83C3-588CF1134742}">
      <dgm:prSet/>
      <dgm:spPr/>
      <dgm:t>
        <a:bodyPr/>
        <a:lstStyle/>
        <a:p>
          <a:endParaRPr lang="zh-MO" altLang="en-US"/>
        </a:p>
      </dgm:t>
    </dgm:pt>
    <dgm:pt modelId="{259D71F1-27F1-483C-896C-9555E7EF3C1A}">
      <dgm:prSet phldrT="[文字]"/>
      <dgm:spPr/>
      <dgm:t>
        <a:bodyPr/>
        <a:lstStyle/>
        <a:p>
          <a:r>
            <a:rPr lang="zh-TW" dirty="0" smtClean="0"/>
            <a:t>不走歪路</a:t>
          </a:r>
          <a:endParaRPr lang="zh-MO" altLang="en-US" dirty="0"/>
        </a:p>
      </dgm:t>
    </dgm:pt>
    <dgm:pt modelId="{978BCD71-C2EB-4645-A86B-5D5FB4F5AB96}" type="parTrans" cxnId="{B7F7AD35-DD3F-40F2-B970-A2B887458A71}">
      <dgm:prSet/>
      <dgm:spPr/>
      <dgm:t>
        <a:bodyPr/>
        <a:lstStyle/>
        <a:p>
          <a:endParaRPr lang="zh-MO" altLang="en-US"/>
        </a:p>
      </dgm:t>
    </dgm:pt>
    <dgm:pt modelId="{03107F1F-A952-47E4-82E9-97E6AFB2B210}" type="sibTrans" cxnId="{B7F7AD35-DD3F-40F2-B970-A2B887458A71}">
      <dgm:prSet/>
      <dgm:spPr/>
      <dgm:t>
        <a:bodyPr/>
        <a:lstStyle/>
        <a:p>
          <a:endParaRPr lang="zh-MO" altLang="en-US"/>
        </a:p>
      </dgm:t>
    </dgm:pt>
    <dgm:pt modelId="{ACE4E19A-A3AF-4B82-850A-C5AEBE8BB43A}">
      <dgm:prSet phldrT="[文字]"/>
      <dgm:spPr/>
      <dgm:t>
        <a:bodyPr/>
        <a:lstStyle/>
        <a:p>
          <a:r>
            <a:rPr lang="zh-TW" altLang="en-US" dirty="0" smtClean="0"/>
            <a:t>誠信</a:t>
          </a:r>
          <a:endParaRPr lang="zh-MO" altLang="en-US" dirty="0"/>
        </a:p>
      </dgm:t>
    </dgm:pt>
    <dgm:pt modelId="{9D5A49DB-9903-44D8-8FF3-B451CAA20F13}" type="parTrans" cxnId="{B08A48CC-878E-4694-A188-C649DA86D272}">
      <dgm:prSet/>
      <dgm:spPr/>
      <dgm:t>
        <a:bodyPr/>
        <a:lstStyle/>
        <a:p>
          <a:endParaRPr lang="zh-MO" altLang="en-US"/>
        </a:p>
      </dgm:t>
    </dgm:pt>
    <dgm:pt modelId="{01C26409-0DCC-4C4C-AFB4-51135497AF53}" type="sibTrans" cxnId="{B08A48CC-878E-4694-A188-C649DA86D272}">
      <dgm:prSet/>
      <dgm:spPr/>
      <dgm:t>
        <a:bodyPr/>
        <a:lstStyle/>
        <a:p>
          <a:endParaRPr lang="zh-MO" altLang="en-US"/>
        </a:p>
      </dgm:t>
    </dgm:pt>
    <dgm:pt modelId="{EE19B63A-BBCF-4B19-9E1D-68D173F761C1}">
      <dgm:prSet phldrT="[文字]"/>
      <dgm:spPr/>
      <dgm:t>
        <a:bodyPr/>
        <a:lstStyle/>
        <a:p>
          <a:r>
            <a:rPr lang="zh-TW" dirty="0" smtClean="0"/>
            <a:t>不發放謠言</a:t>
          </a:r>
          <a:endParaRPr lang="zh-MO" altLang="en-US" dirty="0"/>
        </a:p>
      </dgm:t>
    </dgm:pt>
    <dgm:pt modelId="{4E27E343-1F1F-47F6-B229-C20AF563EB67}" type="parTrans" cxnId="{57EC4970-155E-40CD-A37E-C7A375CB72BA}">
      <dgm:prSet/>
      <dgm:spPr/>
      <dgm:t>
        <a:bodyPr/>
        <a:lstStyle/>
        <a:p>
          <a:endParaRPr lang="zh-MO" altLang="en-US"/>
        </a:p>
      </dgm:t>
    </dgm:pt>
    <dgm:pt modelId="{BF8F0E5B-EFBB-4551-BCAB-10ECC3241170}" type="sibTrans" cxnId="{57EC4970-155E-40CD-A37E-C7A375CB72BA}">
      <dgm:prSet/>
      <dgm:spPr/>
      <dgm:t>
        <a:bodyPr/>
        <a:lstStyle/>
        <a:p>
          <a:endParaRPr lang="zh-MO" altLang="en-US"/>
        </a:p>
      </dgm:t>
    </dgm:pt>
    <dgm:pt modelId="{161AE6C4-78EB-4124-81EB-7A0FFF3132C7}">
      <dgm:prSet/>
      <dgm:spPr/>
      <dgm:t>
        <a:bodyPr/>
        <a:lstStyle/>
        <a:p>
          <a:r>
            <a:rPr lang="zh-TW" altLang="en-US" dirty="0" smtClean="0"/>
            <a:t>誠信</a:t>
          </a:r>
          <a:endParaRPr lang="zh-TW" dirty="0"/>
        </a:p>
      </dgm:t>
    </dgm:pt>
    <dgm:pt modelId="{DEFD2717-4466-4FE9-8373-786730A36A86}" type="parTrans" cxnId="{E4C0267E-501E-4E8F-9977-411277ABBC49}">
      <dgm:prSet/>
      <dgm:spPr/>
      <dgm:t>
        <a:bodyPr/>
        <a:lstStyle/>
        <a:p>
          <a:endParaRPr lang="zh-MO" altLang="en-US"/>
        </a:p>
      </dgm:t>
    </dgm:pt>
    <dgm:pt modelId="{B2B1894D-C65A-4286-84EF-0436E83F4208}" type="sibTrans" cxnId="{E4C0267E-501E-4E8F-9977-411277ABBC49}">
      <dgm:prSet/>
      <dgm:spPr/>
      <dgm:t>
        <a:bodyPr/>
        <a:lstStyle/>
        <a:p>
          <a:endParaRPr lang="zh-MO" altLang="en-US"/>
        </a:p>
      </dgm:t>
    </dgm:pt>
    <dgm:pt modelId="{E376DBA8-AC94-49BA-81F7-E687D39759A8}">
      <dgm:prSet/>
      <dgm:spPr/>
      <dgm:t>
        <a:bodyPr/>
        <a:lstStyle/>
        <a:p>
          <a:r>
            <a:rPr lang="zh-TW" altLang="en-US" dirty="0" smtClean="0"/>
            <a:t>誠信</a:t>
          </a:r>
          <a:endParaRPr lang="zh-TW" dirty="0"/>
        </a:p>
      </dgm:t>
    </dgm:pt>
    <dgm:pt modelId="{C7775FF4-1348-4535-AB5C-0A7C382BCC3D}" type="parTrans" cxnId="{7CFF9E1E-8630-43E4-983E-77551C67F657}">
      <dgm:prSet/>
      <dgm:spPr/>
      <dgm:t>
        <a:bodyPr/>
        <a:lstStyle/>
        <a:p>
          <a:endParaRPr lang="zh-MO" altLang="en-US"/>
        </a:p>
      </dgm:t>
    </dgm:pt>
    <dgm:pt modelId="{229DCC12-9610-4E0C-B495-A70C3AAF3826}" type="sibTrans" cxnId="{7CFF9E1E-8630-43E4-983E-77551C67F657}">
      <dgm:prSet/>
      <dgm:spPr/>
      <dgm:t>
        <a:bodyPr/>
        <a:lstStyle/>
        <a:p>
          <a:endParaRPr lang="zh-MO" altLang="en-US"/>
        </a:p>
      </dgm:t>
    </dgm:pt>
    <dgm:pt modelId="{A30EEB75-CC97-45E7-B3CF-B747FDD9646F}">
      <dgm:prSet/>
      <dgm:spPr/>
      <dgm:t>
        <a:bodyPr/>
        <a:lstStyle/>
        <a:p>
          <a:r>
            <a:rPr lang="zh-TW" dirty="0" smtClean="0"/>
            <a:t>公平競爭才有進步</a:t>
          </a:r>
          <a:endParaRPr lang="zh-MO" altLang="en-US" dirty="0"/>
        </a:p>
      </dgm:t>
    </dgm:pt>
    <dgm:pt modelId="{8CDDFC3F-389D-4793-A37E-E411E3C712F5}" type="parTrans" cxnId="{F2875640-2A2D-40C5-9D8F-E961198D11FB}">
      <dgm:prSet/>
      <dgm:spPr/>
      <dgm:t>
        <a:bodyPr/>
        <a:lstStyle/>
        <a:p>
          <a:endParaRPr lang="zh-MO" altLang="en-US"/>
        </a:p>
      </dgm:t>
    </dgm:pt>
    <dgm:pt modelId="{2EAA41E0-71D9-4F32-A283-288C98A37BF5}" type="sibTrans" cxnId="{F2875640-2A2D-40C5-9D8F-E961198D11FB}">
      <dgm:prSet/>
      <dgm:spPr/>
      <dgm:t>
        <a:bodyPr/>
        <a:lstStyle/>
        <a:p>
          <a:endParaRPr lang="zh-MO" altLang="en-US"/>
        </a:p>
      </dgm:t>
    </dgm:pt>
    <dgm:pt modelId="{0D9DA40C-9975-48ED-8036-954C999DF87A}">
      <dgm:prSet/>
      <dgm:spPr/>
      <dgm:t>
        <a:bodyPr/>
        <a:lstStyle/>
        <a:p>
          <a:r>
            <a:rPr lang="zh-TW" dirty="0" smtClean="0"/>
            <a:t>以實力取勝，積極提高競爭力</a:t>
          </a:r>
          <a:endParaRPr lang="zh-MO" altLang="en-US" dirty="0"/>
        </a:p>
      </dgm:t>
    </dgm:pt>
    <dgm:pt modelId="{71279564-2D75-473B-A7D0-687B47E1430A}" type="parTrans" cxnId="{F90C2872-3A3C-4AF4-AB28-86A228C9AE80}">
      <dgm:prSet/>
      <dgm:spPr/>
      <dgm:t>
        <a:bodyPr/>
        <a:lstStyle/>
        <a:p>
          <a:endParaRPr lang="zh-MO" altLang="en-US"/>
        </a:p>
      </dgm:t>
    </dgm:pt>
    <dgm:pt modelId="{F400EFED-EDB0-4F17-A374-22EBA7D68D26}" type="sibTrans" cxnId="{F90C2872-3A3C-4AF4-AB28-86A228C9AE80}">
      <dgm:prSet/>
      <dgm:spPr/>
      <dgm:t>
        <a:bodyPr/>
        <a:lstStyle/>
        <a:p>
          <a:endParaRPr lang="zh-MO" altLang="en-US"/>
        </a:p>
      </dgm:t>
    </dgm:pt>
    <dgm:pt modelId="{127E5C91-8E6F-4D69-B047-7F03CCEF5EA8}" type="pres">
      <dgm:prSet presAssocID="{9E102F34-37AA-40C0-891D-FA983AF5EB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7B657D-D156-4942-A968-4790F76087C2}" type="pres">
      <dgm:prSet presAssocID="{97DDC699-F1B6-416E-843D-B6C1EE96CC05}" presName="composite" presStyleCnt="0"/>
      <dgm:spPr/>
    </dgm:pt>
    <dgm:pt modelId="{66E4B987-3CB6-441C-924C-6DD975557BE9}" type="pres">
      <dgm:prSet presAssocID="{97DDC699-F1B6-416E-843D-B6C1EE96CC0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939425-5E2E-460D-975E-2DA6482A82C1}" type="pres">
      <dgm:prSet presAssocID="{97DDC699-F1B6-416E-843D-B6C1EE96CC0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31CB343-9A80-4D94-9C7F-42D9B7E9570C}" type="pres">
      <dgm:prSet presAssocID="{A8E13A20-1605-4916-8D62-43DFB34CFC84}" presName="sp" presStyleCnt="0"/>
      <dgm:spPr/>
    </dgm:pt>
    <dgm:pt modelId="{510038D7-F89D-4A4B-9441-776E77BAA336}" type="pres">
      <dgm:prSet presAssocID="{819FB1CD-B919-4438-BA2C-A8EBFF90A37B}" presName="composite" presStyleCnt="0"/>
      <dgm:spPr/>
    </dgm:pt>
    <dgm:pt modelId="{CFEE1FDF-526F-4C12-9BF3-A602A9A3A298}" type="pres">
      <dgm:prSet presAssocID="{819FB1CD-B919-4438-BA2C-A8EBFF90A37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8DEA1C-2EC1-447D-A6F7-95EFFE10CCBB}" type="pres">
      <dgm:prSet presAssocID="{819FB1CD-B919-4438-BA2C-A8EBFF90A37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18C6662D-7F75-40D3-B498-CDCCF932A32A}" type="pres">
      <dgm:prSet presAssocID="{72E8934D-E7F9-49B8-B682-C08B94B4F388}" presName="sp" presStyleCnt="0"/>
      <dgm:spPr/>
    </dgm:pt>
    <dgm:pt modelId="{F1A7BD86-F394-4564-8984-8652AE0F3EB4}" type="pres">
      <dgm:prSet presAssocID="{ACE4E19A-A3AF-4B82-850A-C5AEBE8BB43A}" presName="composite" presStyleCnt="0"/>
      <dgm:spPr/>
    </dgm:pt>
    <dgm:pt modelId="{3912CE94-EA1B-4775-92E8-6F8879D45132}" type="pres">
      <dgm:prSet presAssocID="{ACE4E19A-A3AF-4B82-850A-C5AEBE8BB43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DAD2F4-41D6-473A-9FA4-104F1302C2B0}" type="pres">
      <dgm:prSet presAssocID="{ACE4E19A-A3AF-4B82-850A-C5AEBE8BB43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26F407C-DCDF-4AA0-86C0-EC520B32FA37}" type="pres">
      <dgm:prSet presAssocID="{01C26409-0DCC-4C4C-AFB4-51135497AF53}" presName="sp" presStyleCnt="0"/>
      <dgm:spPr/>
    </dgm:pt>
    <dgm:pt modelId="{64EEC205-F823-403C-9F81-F57C4099CF3B}" type="pres">
      <dgm:prSet presAssocID="{161AE6C4-78EB-4124-81EB-7A0FFF3132C7}" presName="composite" presStyleCnt="0"/>
      <dgm:spPr/>
    </dgm:pt>
    <dgm:pt modelId="{11C4D6E5-AA82-4CBA-963A-BAD1FA5FB40B}" type="pres">
      <dgm:prSet presAssocID="{161AE6C4-78EB-4124-81EB-7A0FFF3132C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90137DA-4C6B-49F8-B187-C35E5B5F2CA6}" type="pres">
      <dgm:prSet presAssocID="{161AE6C4-78EB-4124-81EB-7A0FFF3132C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3E491DC-2235-469A-AFBA-9ED1905CEB30}" type="pres">
      <dgm:prSet presAssocID="{B2B1894D-C65A-4286-84EF-0436E83F4208}" presName="sp" presStyleCnt="0"/>
      <dgm:spPr/>
    </dgm:pt>
    <dgm:pt modelId="{CC8BDC8B-ED9A-4AF6-BE3F-FA9489BDBEB4}" type="pres">
      <dgm:prSet presAssocID="{E376DBA8-AC94-49BA-81F7-E687D39759A8}" presName="composite" presStyleCnt="0"/>
      <dgm:spPr/>
    </dgm:pt>
    <dgm:pt modelId="{3BB8FA91-FDB4-42B1-926F-81EDF57F05CE}" type="pres">
      <dgm:prSet presAssocID="{E376DBA8-AC94-49BA-81F7-E687D39759A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E890AF1-208C-4E9A-8EB4-F3FD0759C23A}" type="pres">
      <dgm:prSet presAssocID="{E376DBA8-AC94-49BA-81F7-E687D39759A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7CFF9E1E-8630-43E4-983E-77551C67F657}" srcId="{9E102F34-37AA-40C0-891D-FA983AF5EB81}" destId="{E376DBA8-AC94-49BA-81F7-E687D39759A8}" srcOrd="4" destOrd="0" parTransId="{C7775FF4-1348-4535-AB5C-0A7C382BCC3D}" sibTransId="{229DCC12-9610-4E0C-B495-A70C3AAF3826}"/>
    <dgm:cxn modelId="{C7C0F416-27AC-4D79-A6FE-F076626FC948}" srcId="{97DDC699-F1B6-416E-843D-B6C1EE96CC05}" destId="{30A4C161-08A5-4404-8A43-79711276ACDC}" srcOrd="0" destOrd="0" parTransId="{C82830BD-C6EA-4D03-B102-8F08BA3F8FC0}" sibTransId="{3FD688EB-51A1-44F6-8FD9-D59EBF39ED47}"/>
    <dgm:cxn modelId="{F2875640-2A2D-40C5-9D8F-E961198D11FB}" srcId="{161AE6C4-78EB-4124-81EB-7A0FFF3132C7}" destId="{A30EEB75-CC97-45E7-B3CF-B747FDD9646F}" srcOrd="0" destOrd="0" parTransId="{8CDDFC3F-389D-4793-A37E-E411E3C712F5}" sibTransId="{2EAA41E0-71D9-4F32-A283-288C98A37BF5}"/>
    <dgm:cxn modelId="{D55CAE36-8FFE-41B6-931C-483EB7D9BEA7}" type="presOf" srcId="{161AE6C4-78EB-4124-81EB-7A0FFF3132C7}" destId="{11C4D6E5-AA82-4CBA-963A-BAD1FA5FB40B}" srcOrd="0" destOrd="0" presId="urn:microsoft.com/office/officeart/2005/8/layout/chevron2"/>
    <dgm:cxn modelId="{B7F7AD35-DD3F-40F2-B970-A2B887458A71}" srcId="{819FB1CD-B919-4438-BA2C-A8EBFF90A37B}" destId="{259D71F1-27F1-483C-896C-9555E7EF3C1A}" srcOrd="0" destOrd="0" parTransId="{978BCD71-C2EB-4645-A86B-5D5FB4F5AB96}" sibTransId="{03107F1F-A952-47E4-82E9-97E6AFB2B210}"/>
    <dgm:cxn modelId="{D9DCDB8C-E760-4A37-B5F6-9FA40C7E72D1}" type="presOf" srcId="{819FB1CD-B919-4438-BA2C-A8EBFF90A37B}" destId="{CFEE1FDF-526F-4C12-9BF3-A602A9A3A298}" srcOrd="0" destOrd="0" presId="urn:microsoft.com/office/officeart/2005/8/layout/chevron2"/>
    <dgm:cxn modelId="{AB2365EA-6617-4113-9149-C892A8CB42EE}" type="presOf" srcId="{97DDC699-F1B6-416E-843D-B6C1EE96CC05}" destId="{66E4B987-3CB6-441C-924C-6DD975557BE9}" srcOrd="0" destOrd="0" presId="urn:microsoft.com/office/officeart/2005/8/layout/chevron2"/>
    <dgm:cxn modelId="{9E8C88A9-B039-4DE6-A867-4746D6B9F10A}" type="presOf" srcId="{ACE4E19A-A3AF-4B82-850A-C5AEBE8BB43A}" destId="{3912CE94-EA1B-4775-92E8-6F8879D45132}" srcOrd="0" destOrd="0" presId="urn:microsoft.com/office/officeart/2005/8/layout/chevron2"/>
    <dgm:cxn modelId="{1F9F3B2B-ACAF-4E06-86ED-76C6415CD70A}" type="presOf" srcId="{EE19B63A-BBCF-4B19-9E1D-68D173F761C1}" destId="{78DAD2F4-41D6-473A-9FA4-104F1302C2B0}" srcOrd="0" destOrd="0" presId="urn:microsoft.com/office/officeart/2005/8/layout/chevron2"/>
    <dgm:cxn modelId="{DE35472A-8B38-470F-BF6A-1D27A8A3FA54}" type="presOf" srcId="{0D9DA40C-9975-48ED-8036-954C999DF87A}" destId="{DE890AF1-208C-4E9A-8EB4-F3FD0759C23A}" srcOrd="0" destOrd="0" presId="urn:microsoft.com/office/officeart/2005/8/layout/chevron2"/>
    <dgm:cxn modelId="{9A1819A7-653C-475C-8E51-AA188DD08419}" type="presOf" srcId="{E376DBA8-AC94-49BA-81F7-E687D39759A8}" destId="{3BB8FA91-FDB4-42B1-926F-81EDF57F05CE}" srcOrd="0" destOrd="0" presId="urn:microsoft.com/office/officeart/2005/8/layout/chevron2"/>
    <dgm:cxn modelId="{A37D3CA8-BBC8-479C-935C-45D3BEDC91BB}" type="presOf" srcId="{259D71F1-27F1-483C-896C-9555E7EF3C1A}" destId="{0E8DEA1C-2EC1-447D-A6F7-95EFFE10CCBB}" srcOrd="0" destOrd="0" presId="urn:microsoft.com/office/officeart/2005/8/layout/chevron2"/>
    <dgm:cxn modelId="{73F05163-9D69-4E7F-B6CD-7185E399C6DD}" type="presOf" srcId="{9E102F34-37AA-40C0-891D-FA983AF5EB81}" destId="{127E5C91-8E6F-4D69-B047-7F03CCEF5EA8}" srcOrd="0" destOrd="0" presId="urn:microsoft.com/office/officeart/2005/8/layout/chevron2"/>
    <dgm:cxn modelId="{B08A48CC-878E-4694-A188-C649DA86D272}" srcId="{9E102F34-37AA-40C0-891D-FA983AF5EB81}" destId="{ACE4E19A-A3AF-4B82-850A-C5AEBE8BB43A}" srcOrd="2" destOrd="0" parTransId="{9D5A49DB-9903-44D8-8FF3-B451CAA20F13}" sibTransId="{01C26409-0DCC-4C4C-AFB4-51135497AF53}"/>
    <dgm:cxn modelId="{F90C2872-3A3C-4AF4-AB28-86A228C9AE80}" srcId="{E376DBA8-AC94-49BA-81F7-E687D39759A8}" destId="{0D9DA40C-9975-48ED-8036-954C999DF87A}" srcOrd="0" destOrd="0" parTransId="{71279564-2D75-473B-A7D0-687B47E1430A}" sibTransId="{F400EFED-EDB0-4F17-A374-22EBA7D68D26}"/>
    <dgm:cxn modelId="{E4C0267E-501E-4E8F-9977-411277ABBC49}" srcId="{9E102F34-37AA-40C0-891D-FA983AF5EB81}" destId="{161AE6C4-78EB-4124-81EB-7A0FFF3132C7}" srcOrd="3" destOrd="0" parTransId="{DEFD2717-4466-4FE9-8373-786730A36A86}" sibTransId="{B2B1894D-C65A-4286-84EF-0436E83F4208}"/>
    <dgm:cxn modelId="{F1655934-4BB5-48CA-AF51-EF94AE9AC5D0}" type="presOf" srcId="{A30EEB75-CC97-45E7-B3CF-B747FDD9646F}" destId="{990137DA-4C6B-49F8-B187-C35E5B5F2CA6}" srcOrd="0" destOrd="0" presId="urn:microsoft.com/office/officeart/2005/8/layout/chevron2"/>
    <dgm:cxn modelId="{E721DC78-C7FF-4B1B-B112-B39CC4E6EC01}" srcId="{9E102F34-37AA-40C0-891D-FA983AF5EB81}" destId="{97DDC699-F1B6-416E-843D-B6C1EE96CC05}" srcOrd="0" destOrd="0" parTransId="{B587579F-4984-4FE9-966F-FA3225FD7335}" sibTransId="{A8E13A20-1605-4916-8D62-43DFB34CFC84}"/>
    <dgm:cxn modelId="{8884AF7F-26D0-49D6-844F-CB6D4FE9FF6D}" type="presOf" srcId="{30A4C161-08A5-4404-8A43-79711276ACDC}" destId="{9E939425-5E2E-460D-975E-2DA6482A82C1}" srcOrd="0" destOrd="0" presId="urn:microsoft.com/office/officeart/2005/8/layout/chevron2"/>
    <dgm:cxn modelId="{A627188A-E177-4BD6-83C3-588CF1134742}" srcId="{9E102F34-37AA-40C0-891D-FA983AF5EB81}" destId="{819FB1CD-B919-4438-BA2C-A8EBFF90A37B}" srcOrd="1" destOrd="0" parTransId="{305B88A2-E6A5-4CC4-8DFB-E082E893C0D8}" sibTransId="{72E8934D-E7F9-49B8-B682-C08B94B4F388}"/>
    <dgm:cxn modelId="{57EC4970-155E-40CD-A37E-C7A375CB72BA}" srcId="{ACE4E19A-A3AF-4B82-850A-C5AEBE8BB43A}" destId="{EE19B63A-BBCF-4B19-9E1D-68D173F761C1}" srcOrd="0" destOrd="0" parTransId="{4E27E343-1F1F-47F6-B229-C20AF563EB67}" sibTransId="{BF8F0E5B-EFBB-4551-BCAB-10ECC3241170}"/>
    <dgm:cxn modelId="{4CE1E3E6-DFA0-4366-B92C-4263B9F4931B}" type="presParOf" srcId="{127E5C91-8E6F-4D69-B047-7F03CCEF5EA8}" destId="{ED7B657D-D156-4942-A968-4790F76087C2}" srcOrd="0" destOrd="0" presId="urn:microsoft.com/office/officeart/2005/8/layout/chevron2"/>
    <dgm:cxn modelId="{CB7981C5-B894-4714-B3E7-211D25B0BF5C}" type="presParOf" srcId="{ED7B657D-D156-4942-A968-4790F76087C2}" destId="{66E4B987-3CB6-441C-924C-6DD975557BE9}" srcOrd="0" destOrd="0" presId="urn:microsoft.com/office/officeart/2005/8/layout/chevron2"/>
    <dgm:cxn modelId="{40DD2788-ED36-4FD6-A03E-3CEBD7794B70}" type="presParOf" srcId="{ED7B657D-D156-4942-A968-4790F76087C2}" destId="{9E939425-5E2E-460D-975E-2DA6482A82C1}" srcOrd="1" destOrd="0" presId="urn:microsoft.com/office/officeart/2005/8/layout/chevron2"/>
    <dgm:cxn modelId="{BB599F53-E8F2-463A-98B1-0EAC0C81750C}" type="presParOf" srcId="{127E5C91-8E6F-4D69-B047-7F03CCEF5EA8}" destId="{431CB343-9A80-4D94-9C7F-42D9B7E9570C}" srcOrd="1" destOrd="0" presId="urn:microsoft.com/office/officeart/2005/8/layout/chevron2"/>
    <dgm:cxn modelId="{DDCF3D86-C945-4B0E-862D-F86D8E13E974}" type="presParOf" srcId="{127E5C91-8E6F-4D69-B047-7F03CCEF5EA8}" destId="{510038D7-F89D-4A4B-9441-776E77BAA336}" srcOrd="2" destOrd="0" presId="urn:microsoft.com/office/officeart/2005/8/layout/chevron2"/>
    <dgm:cxn modelId="{C7369D41-FF7E-4224-9825-C00A98BA7A87}" type="presParOf" srcId="{510038D7-F89D-4A4B-9441-776E77BAA336}" destId="{CFEE1FDF-526F-4C12-9BF3-A602A9A3A298}" srcOrd="0" destOrd="0" presId="urn:microsoft.com/office/officeart/2005/8/layout/chevron2"/>
    <dgm:cxn modelId="{B95B1A62-676B-44FD-A693-272EA5293E7A}" type="presParOf" srcId="{510038D7-F89D-4A4B-9441-776E77BAA336}" destId="{0E8DEA1C-2EC1-447D-A6F7-95EFFE10CCBB}" srcOrd="1" destOrd="0" presId="urn:microsoft.com/office/officeart/2005/8/layout/chevron2"/>
    <dgm:cxn modelId="{462D0D1A-D522-4DB0-B036-80F5D8734F6F}" type="presParOf" srcId="{127E5C91-8E6F-4D69-B047-7F03CCEF5EA8}" destId="{18C6662D-7F75-40D3-B498-CDCCF932A32A}" srcOrd="3" destOrd="0" presId="urn:microsoft.com/office/officeart/2005/8/layout/chevron2"/>
    <dgm:cxn modelId="{FCE2EDFC-C524-49DC-BE52-08A7787F807B}" type="presParOf" srcId="{127E5C91-8E6F-4D69-B047-7F03CCEF5EA8}" destId="{F1A7BD86-F394-4564-8984-8652AE0F3EB4}" srcOrd="4" destOrd="0" presId="urn:microsoft.com/office/officeart/2005/8/layout/chevron2"/>
    <dgm:cxn modelId="{1517F142-A1B8-47E2-B43A-2D379182418D}" type="presParOf" srcId="{F1A7BD86-F394-4564-8984-8652AE0F3EB4}" destId="{3912CE94-EA1B-4775-92E8-6F8879D45132}" srcOrd="0" destOrd="0" presId="urn:microsoft.com/office/officeart/2005/8/layout/chevron2"/>
    <dgm:cxn modelId="{A4D4B7A2-9730-40DB-8C5A-6511E478F2E5}" type="presParOf" srcId="{F1A7BD86-F394-4564-8984-8652AE0F3EB4}" destId="{78DAD2F4-41D6-473A-9FA4-104F1302C2B0}" srcOrd="1" destOrd="0" presId="urn:microsoft.com/office/officeart/2005/8/layout/chevron2"/>
    <dgm:cxn modelId="{40A2648E-210B-4CFE-AECC-F6596D27011F}" type="presParOf" srcId="{127E5C91-8E6F-4D69-B047-7F03CCEF5EA8}" destId="{026F407C-DCDF-4AA0-86C0-EC520B32FA37}" srcOrd="5" destOrd="0" presId="urn:microsoft.com/office/officeart/2005/8/layout/chevron2"/>
    <dgm:cxn modelId="{2631A5F6-C223-46E2-85C3-8540C5D4DFA0}" type="presParOf" srcId="{127E5C91-8E6F-4D69-B047-7F03CCEF5EA8}" destId="{64EEC205-F823-403C-9F81-F57C4099CF3B}" srcOrd="6" destOrd="0" presId="urn:microsoft.com/office/officeart/2005/8/layout/chevron2"/>
    <dgm:cxn modelId="{CBCC0CE1-75E6-4A19-9674-38D035ECD967}" type="presParOf" srcId="{64EEC205-F823-403C-9F81-F57C4099CF3B}" destId="{11C4D6E5-AA82-4CBA-963A-BAD1FA5FB40B}" srcOrd="0" destOrd="0" presId="urn:microsoft.com/office/officeart/2005/8/layout/chevron2"/>
    <dgm:cxn modelId="{59E76F57-FBEB-48A0-B76E-5FE180989F0C}" type="presParOf" srcId="{64EEC205-F823-403C-9F81-F57C4099CF3B}" destId="{990137DA-4C6B-49F8-B187-C35E5B5F2CA6}" srcOrd="1" destOrd="0" presId="urn:microsoft.com/office/officeart/2005/8/layout/chevron2"/>
    <dgm:cxn modelId="{969CB5B5-FDD3-4493-AF89-9DB001C922AF}" type="presParOf" srcId="{127E5C91-8E6F-4D69-B047-7F03CCEF5EA8}" destId="{D3E491DC-2235-469A-AFBA-9ED1905CEB30}" srcOrd="7" destOrd="0" presId="urn:microsoft.com/office/officeart/2005/8/layout/chevron2"/>
    <dgm:cxn modelId="{9F9BFEBE-8BD3-4697-8526-EE5129BC089E}" type="presParOf" srcId="{127E5C91-8E6F-4D69-B047-7F03CCEF5EA8}" destId="{CC8BDC8B-ED9A-4AF6-BE3F-FA9489BDBEB4}" srcOrd="8" destOrd="0" presId="urn:microsoft.com/office/officeart/2005/8/layout/chevron2"/>
    <dgm:cxn modelId="{8D33095B-6714-461C-8439-C29ADB634CE0}" type="presParOf" srcId="{CC8BDC8B-ED9A-4AF6-BE3F-FA9489BDBEB4}" destId="{3BB8FA91-FDB4-42B1-926F-81EDF57F05CE}" srcOrd="0" destOrd="0" presId="urn:microsoft.com/office/officeart/2005/8/layout/chevron2"/>
    <dgm:cxn modelId="{F366046C-C8B1-43B2-80B1-E06CA7C6CF59}" type="presParOf" srcId="{CC8BDC8B-ED9A-4AF6-BE3F-FA9489BDBEB4}" destId="{DE890AF1-208C-4E9A-8EB4-F3FD0759C2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620645-3D8B-4196-8916-F6D81ECF1C1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C57D579-BEBF-437C-99CD-7AA0030A49C2}">
      <dgm:prSet phldrT="[文字]"/>
      <dgm:spPr/>
      <dgm:t>
        <a:bodyPr/>
        <a:lstStyle/>
        <a:p>
          <a:r>
            <a:rPr lang="zh-TW" altLang="en-US" dirty="0" smtClean="0"/>
            <a:t>形象</a:t>
          </a:r>
          <a:endParaRPr lang="zh-MO" altLang="en-US" dirty="0"/>
        </a:p>
      </dgm:t>
    </dgm:pt>
    <dgm:pt modelId="{7249452F-8C7B-4735-B517-567C058C4996}" type="parTrans" cxnId="{DDDFB3ED-1523-43F8-B420-9E80472547E3}">
      <dgm:prSet/>
      <dgm:spPr/>
      <dgm:t>
        <a:bodyPr/>
        <a:lstStyle/>
        <a:p>
          <a:endParaRPr lang="zh-MO" altLang="en-US"/>
        </a:p>
      </dgm:t>
    </dgm:pt>
    <dgm:pt modelId="{8BDECF41-5BD9-4A7C-9073-5AA982688C27}" type="sibTrans" cxnId="{DDDFB3ED-1523-43F8-B420-9E80472547E3}">
      <dgm:prSet/>
      <dgm:spPr/>
      <dgm:t>
        <a:bodyPr/>
        <a:lstStyle/>
        <a:p>
          <a:endParaRPr lang="zh-MO" altLang="en-US"/>
        </a:p>
      </dgm:t>
    </dgm:pt>
    <dgm:pt modelId="{B7A94CDA-4549-439F-9C6D-2060967959DA}">
      <dgm:prSet phldrT="[文字]"/>
      <dgm:spPr/>
      <dgm:t>
        <a:bodyPr/>
        <a:lstStyle/>
        <a:p>
          <a:r>
            <a:rPr lang="zh-TW" altLang="en-US" dirty="0" smtClean="0"/>
            <a:t>名譽</a:t>
          </a:r>
          <a:endParaRPr lang="zh-MO" altLang="en-US" dirty="0"/>
        </a:p>
      </dgm:t>
    </dgm:pt>
    <dgm:pt modelId="{347F7011-C106-44EC-8B47-68EA2572B57C}" type="parTrans" cxnId="{A476E32B-A8DA-46EE-83FD-83ACB1BA73CD}">
      <dgm:prSet/>
      <dgm:spPr/>
      <dgm:t>
        <a:bodyPr/>
        <a:lstStyle/>
        <a:p>
          <a:endParaRPr lang="zh-MO" altLang="en-US"/>
        </a:p>
      </dgm:t>
    </dgm:pt>
    <dgm:pt modelId="{1DAEDB0F-FEF0-40D8-9291-BD090C443DE7}" type="sibTrans" cxnId="{A476E32B-A8DA-46EE-83FD-83ACB1BA73CD}">
      <dgm:prSet/>
      <dgm:spPr/>
      <dgm:t>
        <a:bodyPr/>
        <a:lstStyle/>
        <a:p>
          <a:endParaRPr lang="zh-MO" altLang="en-US"/>
        </a:p>
      </dgm:t>
    </dgm:pt>
    <dgm:pt modelId="{8059DE33-E108-4B1A-B0D3-B3A7DFF30C6C}">
      <dgm:prSet phldrT="[文字]"/>
      <dgm:spPr/>
      <dgm:t>
        <a:bodyPr/>
        <a:lstStyle/>
        <a:p>
          <a:r>
            <a:rPr lang="zh-TW" altLang="en-US" dirty="0" smtClean="0"/>
            <a:t>誠信</a:t>
          </a:r>
          <a:endParaRPr lang="zh-MO" altLang="en-US" dirty="0"/>
        </a:p>
      </dgm:t>
    </dgm:pt>
    <dgm:pt modelId="{41885A2D-312A-49F5-B052-D6E0FD2B0584}" type="parTrans" cxnId="{1F254666-1EAC-436D-BFC0-7CA1D8704A7C}">
      <dgm:prSet/>
      <dgm:spPr/>
      <dgm:t>
        <a:bodyPr/>
        <a:lstStyle/>
        <a:p>
          <a:endParaRPr lang="zh-MO" altLang="en-US"/>
        </a:p>
      </dgm:t>
    </dgm:pt>
    <dgm:pt modelId="{89B4E59A-68AF-4043-B6BF-B553D1386ED6}" type="sibTrans" cxnId="{1F254666-1EAC-436D-BFC0-7CA1D8704A7C}">
      <dgm:prSet/>
      <dgm:spPr/>
      <dgm:t>
        <a:bodyPr/>
        <a:lstStyle/>
        <a:p>
          <a:endParaRPr lang="zh-MO" altLang="en-US"/>
        </a:p>
      </dgm:t>
    </dgm:pt>
    <dgm:pt modelId="{EBA76822-8408-4EE4-84CE-D68E97080171}" type="pres">
      <dgm:prSet presAssocID="{9E620645-3D8B-4196-8916-F6D81ECF1C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BE5C55-47A6-406E-BAE4-3AE9DD723732}" type="pres">
      <dgm:prSet presAssocID="{EC57D579-BEBF-437C-99CD-7AA0030A49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2E4318C-BCF7-4F87-BFDE-AB35B742F797}" type="pres">
      <dgm:prSet presAssocID="{EC57D579-BEBF-437C-99CD-7AA0030A49C2}" presName="gear1srcNode" presStyleLbl="node1" presStyleIdx="0" presStyleCnt="3"/>
      <dgm:spPr/>
      <dgm:t>
        <a:bodyPr/>
        <a:lstStyle/>
        <a:p>
          <a:endParaRPr lang="zh-MO" altLang="en-US"/>
        </a:p>
      </dgm:t>
    </dgm:pt>
    <dgm:pt modelId="{D70C27F2-34EB-46AF-8F32-9F7A9AFB9717}" type="pres">
      <dgm:prSet presAssocID="{EC57D579-BEBF-437C-99CD-7AA0030A49C2}" presName="gear1dstNode" presStyleLbl="node1" presStyleIdx="0" presStyleCnt="3"/>
      <dgm:spPr/>
      <dgm:t>
        <a:bodyPr/>
        <a:lstStyle/>
        <a:p>
          <a:endParaRPr lang="zh-MO" altLang="en-US"/>
        </a:p>
      </dgm:t>
    </dgm:pt>
    <dgm:pt modelId="{1980207A-4439-4378-B5C5-646BD64958F0}" type="pres">
      <dgm:prSet presAssocID="{B7A94CDA-4549-439F-9C6D-2060967959D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A0AD4695-1F9F-4762-AB30-F47BB745DC2A}" type="pres">
      <dgm:prSet presAssocID="{B7A94CDA-4549-439F-9C6D-2060967959DA}" presName="gear2srcNode" presStyleLbl="node1" presStyleIdx="1" presStyleCnt="3"/>
      <dgm:spPr/>
      <dgm:t>
        <a:bodyPr/>
        <a:lstStyle/>
        <a:p>
          <a:endParaRPr lang="zh-MO" altLang="en-US"/>
        </a:p>
      </dgm:t>
    </dgm:pt>
    <dgm:pt modelId="{879E63BC-7488-40A7-A985-40B0185428B0}" type="pres">
      <dgm:prSet presAssocID="{B7A94CDA-4549-439F-9C6D-2060967959DA}" presName="gear2dstNode" presStyleLbl="node1" presStyleIdx="1" presStyleCnt="3"/>
      <dgm:spPr/>
      <dgm:t>
        <a:bodyPr/>
        <a:lstStyle/>
        <a:p>
          <a:endParaRPr lang="zh-MO" altLang="en-US"/>
        </a:p>
      </dgm:t>
    </dgm:pt>
    <dgm:pt modelId="{1C95508E-7DA4-4756-80A8-4AE3B5B5D1CE}" type="pres">
      <dgm:prSet presAssocID="{8059DE33-E108-4B1A-B0D3-B3A7DFF30C6C}" presName="gear3" presStyleLbl="node1" presStyleIdx="2" presStyleCnt="3"/>
      <dgm:spPr/>
      <dgm:t>
        <a:bodyPr/>
        <a:lstStyle/>
        <a:p>
          <a:endParaRPr lang="zh-MO" altLang="en-US"/>
        </a:p>
      </dgm:t>
    </dgm:pt>
    <dgm:pt modelId="{B5A13E86-2701-43D0-A8EF-A4A9E707E62C}" type="pres">
      <dgm:prSet presAssocID="{8059DE33-E108-4B1A-B0D3-B3A7DFF30C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E7B2729-6AA3-4475-9D80-0924C208B3C6}" type="pres">
      <dgm:prSet presAssocID="{8059DE33-E108-4B1A-B0D3-B3A7DFF30C6C}" presName="gear3srcNode" presStyleLbl="node1" presStyleIdx="2" presStyleCnt="3"/>
      <dgm:spPr/>
      <dgm:t>
        <a:bodyPr/>
        <a:lstStyle/>
        <a:p>
          <a:endParaRPr lang="zh-MO" altLang="en-US"/>
        </a:p>
      </dgm:t>
    </dgm:pt>
    <dgm:pt modelId="{F431703E-FC75-49DC-AE37-46D2F51A3D98}" type="pres">
      <dgm:prSet presAssocID="{8059DE33-E108-4B1A-B0D3-B3A7DFF30C6C}" presName="gear3dstNode" presStyleLbl="node1" presStyleIdx="2" presStyleCnt="3"/>
      <dgm:spPr/>
      <dgm:t>
        <a:bodyPr/>
        <a:lstStyle/>
        <a:p>
          <a:endParaRPr lang="zh-MO" altLang="en-US"/>
        </a:p>
      </dgm:t>
    </dgm:pt>
    <dgm:pt modelId="{5374BAAE-BEC3-432C-BD35-9A0EC4EBA180}" type="pres">
      <dgm:prSet presAssocID="{8BDECF41-5BD9-4A7C-9073-5AA982688C27}" presName="connector1" presStyleLbl="sibTrans2D1" presStyleIdx="0" presStyleCnt="3"/>
      <dgm:spPr/>
      <dgm:t>
        <a:bodyPr/>
        <a:lstStyle/>
        <a:p>
          <a:endParaRPr lang="zh-MO" altLang="en-US"/>
        </a:p>
      </dgm:t>
    </dgm:pt>
    <dgm:pt modelId="{E9338C55-4398-453F-AC5A-58DFC8BA0080}" type="pres">
      <dgm:prSet presAssocID="{1DAEDB0F-FEF0-40D8-9291-BD090C443DE7}" presName="connector2" presStyleLbl="sibTrans2D1" presStyleIdx="1" presStyleCnt="3"/>
      <dgm:spPr/>
      <dgm:t>
        <a:bodyPr/>
        <a:lstStyle/>
        <a:p>
          <a:endParaRPr lang="zh-MO" altLang="en-US"/>
        </a:p>
      </dgm:t>
    </dgm:pt>
    <dgm:pt modelId="{DF5D18AF-90C5-4274-AADB-3C6BBE72188C}" type="pres">
      <dgm:prSet presAssocID="{89B4E59A-68AF-4043-B6BF-B553D1386ED6}" presName="connector3" presStyleLbl="sibTrans2D1" presStyleIdx="2" presStyleCnt="3"/>
      <dgm:spPr/>
      <dgm:t>
        <a:bodyPr/>
        <a:lstStyle/>
        <a:p>
          <a:endParaRPr lang="zh-MO" altLang="en-US"/>
        </a:p>
      </dgm:t>
    </dgm:pt>
  </dgm:ptLst>
  <dgm:cxnLst>
    <dgm:cxn modelId="{3719BECC-7460-437D-B743-198FEBFAA938}" type="presOf" srcId="{B7A94CDA-4549-439F-9C6D-2060967959DA}" destId="{1980207A-4439-4378-B5C5-646BD64958F0}" srcOrd="0" destOrd="0" presId="urn:microsoft.com/office/officeart/2005/8/layout/gear1"/>
    <dgm:cxn modelId="{AC3CDC47-DC91-40A4-B8CC-4C1AAEE28116}" type="presOf" srcId="{8059DE33-E108-4B1A-B0D3-B3A7DFF30C6C}" destId="{1C95508E-7DA4-4756-80A8-4AE3B5B5D1CE}" srcOrd="0" destOrd="0" presId="urn:microsoft.com/office/officeart/2005/8/layout/gear1"/>
    <dgm:cxn modelId="{2252DAA8-D3A3-4F6E-A1F3-6167662491F2}" type="presOf" srcId="{8BDECF41-5BD9-4A7C-9073-5AA982688C27}" destId="{5374BAAE-BEC3-432C-BD35-9A0EC4EBA180}" srcOrd="0" destOrd="0" presId="urn:microsoft.com/office/officeart/2005/8/layout/gear1"/>
    <dgm:cxn modelId="{7B305D25-6840-4CF4-B19E-8DE0BE89D597}" type="presOf" srcId="{B7A94CDA-4549-439F-9C6D-2060967959DA}" destId="{879E63BC-7488-40A7-A985-40B0185428B0}" srcOrd="2" destOrd="0" presId="urn:microsoft.com/office/officeart/2005/8/layout/gear1"/>
    <dgm:cxn modelId="{B00587A7-F28B-400A-8ABF-A63FE1B2944E}" type="presOf" srcId="{EC57D579-BEBF-437C-99CD-7AA0030A49C2}" destId="{D70C27F2-34EB-46AF-8F32-9F7A9AFB9717}" srcOrd="2" destOrd="0" presId="urn:microsoft.com/office/officeart/2005/8/layout/gear1"/>
    <dgm:cxn modelId="{FD42B823-2246-4FC2-B670-FFB492571EB4}" type="presOf" srcId="{EC57D579-BEBF-437C-99CD-7AA0030A49C2}" destId="{C6BE5C55-47A6-406E-BAE4-3AE9DD723732}" srcOrd="0" destOrd="0" presId="urn:microsoft.com/office/officeart/2005/8/layout/gear1"/>
    <dgm:cxn modelId="{F508AADF-E8C3-43BA-8AA7-531CB354329A}" type="presOf" srcId="{8059DE33-E108-4B1A-B0D3-B3A7DFF30C6C}" destId="{B5A13E86-2701-43D0-A8EF-A4A9E707E62C}" srcOrd="1" destOrd="0" presId="urn:microsoft.com/office/officeart/2005/8/layout/gear1"/>
    <dgm:cxn modelId="{0B2799AC-20DA-490B-9A82-D6830C6419B9}" type="presOf" srcId="{B7A94CDA-4549-439F-9C6D-2060967959DA}" destId="{A0AD4695-1F9F-4762-AB30-F47BB745DC2A}" srcOrd="1" destOrd="0" presId="urn:microsoft.com/office/officeart/2005/8/layout/gear1"/>
    <dgm:cxn modelId="{4DB589BD-DF83-47CE-8C18-58D708BFBCC6}" type="presOf" srcId="{EC57D579-BEBF-437C-99CD-7AA0030A49C2}" destId="{32E4318C-BCF7-4F87-BFDE-AB35B742F797}" srcOrd="1" destOrd="0" presId="urn:microsoft.com/office/officeart/2005/8/layout/gear1"/>
    <dgm:cxn modelId="{31AB101C-52B5-47A5-BFBD-C7E85D9AD4E8}" type="presOf" srcId="{1DAEDB0F-FEF0-40D8-9291-BD090C443DE7}" destId="{E9338C55-4398-453F-AC5A-58DFC8BA0080}" srcOrd="0" destOrd="0" presId="urn:microsoft.com/office/officeart/2005/8/layout/gear1"/>
    <dgm:cxn modelId="{FE4E526E-005E-4786-8570-C310886A1826}" type="presOf" srcId="{89B4E59A-68AF-4043-B6BF-B553D1386ED6}" destId="{DF5D18AF-90C5-4274-AADB-3C6BBE72188C}" srcOrd="0" destOrd="0" presId="urn:microsoft.com/office/officeart/2005/8/layout/gear1"/>
    <dgm:cxn modelId="{1F9A3196-555B-4EC4-9EA5-DD13E73958C5}" type="presOf" srcId="{8059DE33-E108-4B1A-B0D3-B3A7DFF30C6C}" destId="{0E7B2729-6AA3-4475-9D80-0924C208B3C6}" srcOrd="2" destOrd="0" presId="urn:microsoft.com/office/officeart/2005/8/layout/gear1"/>
    <dgm:cxn modelId="{1F254666-1EAC-436D-BFC0-7CA1D8704A7C}" srcId="{9E620645-3D8B-4196-8916-F6D81ECF1C1A}" destId="{8059DE33-E108-4B1A-B0D3-B3A7DFF30C6C}" srcOrd="2" destOrd="0" parTransId="{41885A2D-312A-49F5-B052-D6E0FD2B0584}" sibTransId="{89B4E59A-68AF-4043-B6BF-B553D1386ED6}"/>
    <dgm:cxn modelId="{DDDFB3ED-1523-43F8-B420-9E80472547E3}" srcId="{9E620645-3D8B-4196-8916-F6D81ECF1C1A}" destId="{EC57D579-BEBF-437C-99CD-7AA0030A49C2}" srcOrd="0" destOrd="0" parTransId="{7249452F-8C7B-4735-B517-567C058C4996}" sibTransId="{8BDECF41-5BD9-4A7C-9073-5AA982688C27}"/>
    <dgm:cxn modelId="{563D8C48-DB35-4A24-BC39-FB1E28ACE782}" type="presOf" srcId="{8059DE33-E108-4B1A-B0D3-B3A7DFF30C6C}" destId="{F431703E-FC75-49DC-AE37-46D2F51A3D98}" srcOrd="3" destOrd="0" presId="urn:microsoft.com/office/officeart/2005/8/layout/gear1"/>
    <dgm:cxn modelId="{A476E32B-A8DA-46EE-83FD-83ACB1BA73CD}" srcId="{9E620645-3D8B-4196-8916-F6D81ECF1C1A}" destId="{B7A94CDA-4549-439F-9C6D-2060967959DA}" srcOrd="1" destOrd="0" parTransId="{347F7011-C106-44EC-8B47-68EA2572B57C}" sibTransId="{1DAEDB0F-FEF0-40D8-9291-BD090C443DE7}"/>
    <dgm:cxn modelId="{ADC0E554-7500-48EF-A109-3EC81C6DE22E}" type="presOf" srcId="{9E620645-3D8B-4196-8916-F6D81ECF1C1A}" destId="{EBA76822-8408-4EE4-84CE-D68E97080171}" srcOrd="0" destOrd="0" presId="urn:microsoft.com/office/officeart/2005/8/layout/gear1"/>
    <dgm:cxn modelId="{73F68C4A-F22E-4E7B-A244-331448CC9827}" type="presParOf" srcId="{EBA76822-8408-4EE4-84CE-D68E97080171}" destId="{C6BE5C55-47A6-406E-BAE4-3AE9DD723732}" srcOrd="0" destOrd="0" presId="urn:microsoft.com/office/officeart/2005/8/layout/gear1"/>
    <dgm:cxn modelId="{DD7D0615-CD5A-4089-9BB9-4853B8E1856F}" type="presParOf" srcId="{EBA76822-8408-4EE4-84CE-D68E97080171}" destId="{32E4318C-BCF7-4F87-BFDE-AB35B742F797}" srcOrd="1" destOrd="0" presId="urn:microsoft.com/office/officeart/2005/8/layout/gear1"/>
    <dgm:cxn modelId="{796CC861-C157-4F68-91E0-DFB46B34CAD7}" type="presParOf" srcId="{EBA76822-8408-4EE4-84CE-D68E97080171}" destId="{D70C27F2-34EB-46AF-8F32-9F7A9AFB9717}" srcOrd="2" destOrd="0" presId="urn:microsoft.com/office/officeart/2005/8/layout/gear1"/>
    <dgm:cxn modelId="{3E62F9F2-E029-4142-A6AE-ADF06418F4AC}" type="presParOf" srcId="{EBA76822-8408-4EE4-84CE-D68E97080171}" destId="{1980207A-4439-4378-B5C5-646BD64958F0}" srcOrd="3" destOrd="0" presId="urn:microsoft.com/office/officeart/2005/8/layout/gear1"/>
    <dgm:cxn modelId="{6451E746-D642-4301-A612-7BF0540B1BE8}" type="presParOf" srcId="{EBA76822-8408-4EE4-84CE-D68E97080171}" destId="{A0AD4695-1F9F-4762-AB30-F47BB745DC2A}" srcOrd="4" destOrd="0" presId="urn:microsoft.com/office/officeart/2005/8/layout/gear1"/>
    <dgm:cxn modelId="{8BC33C32-094E-4834-9AF8-ACF49EBB56DA}" type="presParOf" srcId="{EBA76822-8408-4EE4-84CE-D68E97080171}" destId="{879E63BC-7488-40A7-A985-40B0185428B0}" srcOrd="5" destOrd="0" presId="urn:microsoft.com/office/officeart/2005/8/layout/gear1"/>
    <dgm:cxn modelId="{56CD0E9E-8E6A-4721-8172-CB3A69360A50}" type="presParOf" srcId="{EBA76822-8408-4EE4-84CE-D68E97080171}" destId="{1C95508E-7DA4-4756-80A8-4AE3B5B5D1CE}" srcOrd="6" destOrd="0" presId="urn:microsoft.com/office/officeart/2005/8/layout/gear1"/>
    <dgm:cxn modelId="{EDB7B783-FD95-4A4E-BCE7-F35AF45E395F}" type="presParOf" srcId="{EBA76822-8408-4EE4-84CE-D68E97080171}" destId="{B5A13E86-2701-43D0-A8EF-A4A9E707E62C}" srcOrd="7" destOrd="0" presId="urn:microsoft.com/office/officeart/2005/8/layout/gear1"/>
    <dgm:cxn modelId="{B2199E35-C66F-45F3-9A0F-0D6E88B03D78}" type="presParOf" srcId="{EBA76822-8408-4EE4-84CE-D68E97080171}" destId="{0E7B2729-6AA3-4475-9D80-0924C208B3C6}" srcOrd="8" destOrd="0" presId="urn:microsoft.com/office/officeart/2005/8/layout/gear1"/>
    <dgm:cxn modelId="{FA90214C-0F6F-4173-AE6A-D0E9FAABF23E}" type="presParOf" srcId="{EBA76822-8408-4EE4-84CE-D68E97080171}" destId="{F431703E-FC75-49DC-AE37-46D2F51A3D98}" srcOrd="9" destOrd="0" presId="urn:microsoft.com/office/officeart/2005/8/layout/gear1"/>
    <dgm:cxn modelId="{2558D51F-44C5-402B-B062-79AEA32578A2}" type="presParOf" srcId="{EBA76822-8408-4EE4-84CE-D68E97080171}" destId="{5374BAAE-BEC3-432C-BD35-9A0EC4EBA180}" srcOrd="10" destOrd="0" presId="urn:microsoft.com/office/officeart/2005/8/layout/gear1"/>
    <dgm:cxn modelId="{768D88AB-C86E-4F49-ADC0-902D02F5147C}" type="presParOf" srcId="{EBA76822-8408-4EE4-84CE-D68E97080171}" destId="{E9338C55-4398-453F-AC5A-58DFC8BA0080}" srcOrd="11" destOrd="0" presId="urn:microsoft.com/office/officeart/2005/8/layout/gear1"/>
    <dgm:cxn modelId="{62C25A15-0E18-4388-A156-92AF9426510E}" type="presParOf" srcId="{EBA76822-8408-4EE4-84CE-D68E97080171}" destId="{DF5D18AF-90C5-4274-AADB-3C6BBE72188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8C603-640F-4D5B-B0AE-BA3606E2E4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FD66163F-B91D-40E1-A4C4-959D2795B021}">
      <dgm:prSet phldrT="[文字]"/>
      <dgm:spPr/>
      <dgm:t>
        <a:bodyPr/>
        <a:lstStyle/>
        <a:p>
          <a:r>
            <a:rPr lang="zh-TW" altLang="en-US" dirty="0" smtClean="0"/>
            <a:t>誠信好比什麼</a:t>
          </a:r>
          <a:r>
            <a:rPr lang="en-US" altLang="zh-TW" dirty="0" smtClean="0"/>
            <a:t>?</a:t>
          </a:r>
          <a:endParaRPr lang="zh-MO" altLang="en-US" dirty="0"/>
        </a:p>
      </dgm:t>
    </dgm:pt>
    <dgm:pt modelId="{CB3E9C87-AA63-4068-8840-43D64B4BC8AA}" type="parTrans" cxnId="{0FA57777-CF8E-4A28-AD5D-01B42FFA4AFE}">
      <dgm:prSet/>
      <dgm:spPr/>
      <dgm:t>
        <a:bodyPr/>
        <a:lstStyle/>
        <a:p>
          <a:endParaRPr lang="zh-MO" altLang="en-US"/>
        </a:p>
      </dgm:t>
    </dgm:pt>
    <dgm:pt modelId="{2FFDFE98-7FE5-4580-9BAE-60E9BF48E244}" type="sibTrans" cxnId="{0FA57777-CF8E-4A28-AD5D-01B42FFA4AFE}">
      <dgm:prSet/>
      <dgm:spPr/>
      <dgm:t>
        <a:bodyPr/>
        <a:lstStyle/>
        <a:p>
          <a:endParaRPr lang="zh-MO" altLang="en-US"/>
        </a:p>
      </dgm:t>
    </dgm:pt>
    <dgm:pt modelId="{B9024DD5-B064-4744-A396-A4DACDD06A54}">
      <dgm:prSet phldrT="[文字]"/>
      <dgm:spPr/>
      <dgm:t>
        <a:bodyPr/>
        <a:lstStyle/>
        <a:p>
          <a:r>
            <a:rPr lang="zh-TW" altLang="en-US" dirty="0" smtClean="0"/>
            <a:t>請同學用一詞語比喻。</a:t>
          </a:r>
          <a:endParaRPr lang="zh-MO" altLang="en-US" dirty="0"/>
        </a:p>
      </dgm:t>
    </dgm:pt>
    <dgm:pt modelId="{B95CB8A3-5AB4-4045-9159-3D58A491E0A2}" type="parTrans" cxnId="{998EA3F5-1446-4634-BF15-C855C4545458}">
      <dgm:prSet/>
      <dgm:spPr/>
      <dgm:t>
        <a:bodyPr/>
        <a:lstStyle/>
        <a:p>
          <a:endParaRPr lang="zh-MO" altLang="en-US"/>
        </a:p>
      </dgm:t>
    </dgm:pt>
    <dgm:pt modelId="{A69EA763-BA97-4714-B68C-4CB539A424D1}" type="sibTrans" cxnId="{998EA3F5-1446-4634-BF15-C855C4545458}">
      <dgm:prSet/>
      <dgm:spPr/>
      <dgm:t>
        <a:bodyPr/>
        <a:lstStyle/>
        <a:p>
          <a:endParaRPr lang="zh-MO" altLang="en-US"/>
        </a:p>
      </dgm:t>
    </dgm:pt>
    <dgm:pt modelId="{6FA97CDE-A586-4F13-AB82-E2FD6C2F3A54}">
      <dgm:prSet phldrT="[文字]"/>
      <dgm:spPr/>
      <dgm:t>
        <a:bodyPr/>
        <a:lstStyle/>
        <a:p>
          <a:r>
            <a:rPr lang="zh-TW" altLang="en-US" dirty="0" smtClean="0"/>
            <a:t>請老師邀請同學分享。</a:t>
          </a:r>
          <a:endParaRPr lang="zh-MO" altLang="en-US" dirty="0"/>
        </a:p>
      </dgm:t>
    </dgm:pt>
    <dgm:pt modelId="{BD6EE70E-6CC2-4333-9C84-87F5662084C1}" type="parTrans" cxnId="{CA9E133A-E228-42F3-B3FA-98F22C22DDEC}">
      <dgm:prSet/>
      <dgm:spPr/>
      <dgm:t>
        <a:bodyPr/>
        <a:lstStyle/>
        <a:p>
          <a:endParaRPr lang="zh-MO" altLang="en-US"/>
        </a:p>
      </dgm:t>
    </dgm:pt>
    <dgm:pt modelId="{AE096EC5-B625-427A-9137-FE1D6B8468BF}" type="sibTrans" cxnId="{CA9E133A-E228-42F3-B3FA-98F22C22DDEC}">
      <dgm:prSet/>
      <dgm:spPr/>
      <dgm:t>
        <a:bodyPr/>
        <a:lstStyle/>
        <a:p>
          <a:endParaRPr lang="zh-MO" altLang="en-US"/>
        </a:p>
      </dgm:t>
    </dgm:pt>
    <dgm:pt modelId="{2718A92E-E30C-4EC1-8B5B-99B632BD0D73}" type="pres">
      <dgm:prSet presAssocID="{BC78C603-640F-4D5B-B0AE-BA3606E2E4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4E26090-B8D2-45E1-8926-EC6521FBAB7E}" type="pres">
      <dgm:prSet presAssocID="{BC78C603-640F-4D5B-B0AE-BA3606E2E475}" presName="Name1" presStyleCnt="0"/>
      <dgm:spPr/>
    </dgm:pt>
    <dgm:pt modelId="{DA5EE297-05C3-41E1-A67E-4F176ED5C575}" type="pres">
      <dgm:prSet presAssocID="{BC78C603-640F-4D5B-B0AE-BA3606E2E475}" presName="cycle" presStyleCnt="0"/>
      <dgm:spPr/>
    </dgm:pt>
    <dgm:pt modelId="{A058E186-73E0-4D13-9785-9E2E96EAC23C}" type="pres">
      <dgm:prSet presAssocID="{BC78C603-640F-4D5B-B0AE-BA3606E2E475}" presName="srcNode" presStyleLbl="node1" presStyleIdx="0" presStyleCnt="3"/>
      <dgm:spPr/>
    </dgm:pt>
    <dgm:pt modelId="{DFAA01B8-334E-4F2C-998C-022E0065A963}" type="pres">
      <dgm:prSet presAssocID="{BC78C603-640F-4D5B-B0AE-BA3606E2E47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7CAC2D2-80AC-4808-AAF8-CFEB9C4F0AE1}" type="pres">
      <dgm:prSet presAssocID="{BC78C603-640F-4D5B-B0AE-BA3606E2E475}" presName="extraNode" presStyleLbl="node1" presStyleIdx="0" presStyleCnt="3"/>
      <dgm:spPr/>
    </dgm:pt>
    <dgm:pt modelId="{3EDFD443-5469-4025-9568-6C42CA37B7FE}" type="pres">
      <dgm:prSet presAssocID="{BC78C603-640F-4D5B-B0AE-BA3606E2E475}" presName="dstNode" presStyleLbl="node1" presStyleIdx="0" presStyleCnt="3"/>
      <dgm:spPr/>
    </dgm:pt>
    <dgm:pt modelId="{979F9CA4-92F3-49DA-AB6A-23D531DBF196}" type="pres">
      <dgm:prSet presAssocID="{FD66163F-B91D-40E1-A4C4-959D2795B0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2C1CA1-D2D4-4955-820B-62B1986CF8EE}" type="pres">
      <dgm:prSet presAssocID="{FD66163F-B91D-40E1-A4C4-959D2795B021}" presName="accent_1" presStyleCnt="0"/>
      <dgm:spPr/>
    </dgm:pt>
    <dgm:pt modelId="{F99D7F3B-FAAC-4F0A-A65F-28ACD26F15FE}" type="pres">
      <dgm:prSet presAssocID="{FD66163F-B91D-40E1-A4C4-959D2795B021}" presName="accentRepeatNode" presStyleLbl="solidFgAcc1" presStyleIdx="0" presStyleCnt="3"/>
      <dgm:spPr/>
    </dgm:pt>
    <dgm:pt modelId="{C499F50A-AD1F-4591-A176-EAC326DE7A53}" type="pres">
      <dgm:prSet presAssocID="{B9024DD5-B064-4744-A396-A4DACDD06A5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80900-273B-42AE-B467-298E2993C351}" type="pres">
      <dgm:prSet presAssocID="{B9024DD5-B064-4744-A396-A4DACDD06A54}" presName="accent_2" presStyleCnt="0"/>
      <dgm:spPr/>
    </dgm:pt>
    <dgm:pt modelId="{44110513-D946-46B0-A501-872F10312D03}" type="pres">
      <dgm:prSet presAssocID="{B9024DD5-B064-4744-A396-A4DACDD06A54}" presName="accentRepeatNode" presStyleLbl="solidFgAcc1" presStyleIdx="1" presStyleCnt="3"/>
      <dgm:spPr/>
    </dgm:pt>
    <dgm:pt modelId="{58D6AEB8-42BC-4BC3-BA7B-727CCC326025}" type="pres">
      <dgm:prSet presAssocID="{6FA97CDE-A586-4F13-AB82-E2FD6C2F3A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704449-40FE-4EF3-A025-ADFADC46A8DE}" type="pres">
      <dgm:prSet presAssocID="{6FA97CDE-A586-4F13-AB82-E2FD6C2F3A54}" presName="accent_3" presStyleCnt="0"/>
      <dgm:spPr/>
    </dgm:pt>
    <dgm:pt modelId="{44A05A6B-EE67-40EA-9C18-37009C7F1A72}" type="pres">
      <dgm:prSet presAssocID="{6FA97CDE-A586-4F13-AB82-E2FD6C2F3A54}" presName="accentRepeatNode" presStyleLbl="solidFgAcc1" presStyleIdx="2" presStyleCnt="3"/>
      <dgm:spPr/>
    </dgm:pt>
  </dgm:ptLst>
  <dgm:cxnLst>
    <dgm:cxn modelId="{A85D755F-FBC6-4DC7-B2D1-28E8E220DAC3}" type="presOf" srcId="{2FFDFE98-7FE5-4580-9BAE-60E9BF48E244}" destId="{DFAA01B8-334E-4F2C-998C-022E0065A963}" srcOrd="0" destOrd="0" presId="urn:microsoft.com/office/officeart/2008/layout/VerticalCurvedList"/>
    <dgm:cxn modelId="{A7320D90-8F84-4445-A869-89D13E89283D}" type="presOf" srcId="{B9024DD5-B064-4744-A396-A4DACDD06A54}" destId="{C499F50A-AD1F-4591-A176-EAC326DE7A53}" srcOrd="0" destOrd="0" presId="urn:microsoft.com/office/officeart/2008/layout/VerticalCurvedList"/>
    <dgm:cxn modelId="{38D50EF0-EBA1-4E59-8A3E-9463ECA8718A}" type="presOf" srcId="{6FA97CDE-A586-4F13-AB82-E2FD6C2F3A54}" destId="{58D6AEB8-42BC-4BC3-BA7B-727CCC326025}" srcOrd="0" destOrd="0" presId="urn:microsoft.com/office/officeart/2008/layout/VerticalCurvedList"/>
    <dgm:cxn modelId="{6D878B74-FCF4-4270-837B-3F25865C1D5E}" type="presOf" srcId="{BC78C603-640F-4D5B-B0AE-BA3606E2E475}" destId="{2718A92E-E30C-4EC1-8B5B-99B632BD0D73}" srcOrd="0" destOrd="0" presId="urn:microsoft.com/office/officeart/2008/layout/VerticalCurvedList"/>
    <dgm:cxn modelId="{CA9E133A-E228-42F3-B3FA-98F22C22DDEC}" srcId="{BC78C603-640F-4D5B-B0AE-BA3606E2E475}" destId="{6FA97CDE-A586-4F13-AB82-E2FD6C2F3A54}" srcOrd="2" destOrd="0" parTransId="{BD6EE70E-6CC2-4333-9C84-87F5662084C1}" sibTransId="{AE096EC5-B625-427A-9137-FE1D6B8468BF}"/>
    <dgm:cxn modelId="{0E56D301-1BAE-45EC-B659-FFA04C38D6C4}" type="presOf" srcId="{FD66163F-B91D-40E1-A4C4-959D2795B021}" destId="{979F9CA4-92F3-49DA-AB6A-23D531DBF196}" srcOrd="0" destOrd="0" presId="urn:microsoft.com/office/officeart/2008/layout/VerticalCurvedList"/>
    <dgm:cxn modelId="{0FA57777-CF8E-4A28-AD5D-01B42FFA4AFE}" srcId="{BC78C603-640F-4D5B-B0AE-BA3606E2E475}" destId="{FD66163F-B91D-40E1-A4C4-959D2795B021}" srcOrd="0" destOrd="0" parTransId="{CB3E9C87-AA63-4068-8840-43D64B4BC8AA}" sibTransId="{2FFDFE98-7FE5-4580-9BAE-60E9BF48E244}"/>
    <dgm:cxn modelId="{998EA3F5-1446-4634-BF15-C855C4545458}" srcId="{BC78C603-640F-4D5B-B0AE-BA3606E2E475}" destId="{B9024DD5-B064-4744-A396-A4DACDD06A54}" srcOrd="1" destOrd="0" parTransId="{B95CB8A3-5AB4-4045-9159-3D58A491E0A2}" sibTransId="{A69EA763-BA97-4714-B68C-4CB539A424D1}"/>
    <dgm:cxn modelId="{E31E3374-C2C7-400B-9F5A-CC1F98E88540}" type="presParOf" srcId="{2718A92E-E30C-4EC1-8B5B-99B632BD0D73}" destId="{54E26090-B8D2-45E1-8926-EC6521FBAB7E}" srcOrd="0" destOrd="0" presId="urn:microsoft.com/office/officeart/2008/layout/VerticalCurvedList"/>
    <dgm:cxn modelId="{BA4208C3-24A4-4D51-A9C8-045013B69E9F}" type="presParOf" srcId="{54E26090-B8D2-45E1-8926-EC6521FBAB7E}" destId="{DA5EE297-05C3-41E1-A67E-4F176ED5C575}" srcOrd="0" destOrd="0" presId="urn:microsoft.com/office/officeart/2008/layout/VerticalCurvedList"/>
    <dgm:cxn modelId="{B50F8670-49F1-49CC-9567-C516A1C657E9}" type="presParOf" srcId="{DA5EE297-05C3-41E1-A67E-4F176ED5C575}" destId="{A058E186-73E0-4D13-9785-9E2E96EAC23C}" srcOrd="0" destOrd="0" presId="urn:microsoft.com/office/officeart/2008/layout/VerticalCurvedList"/>
    <dgm:cxn modelId="{77191DAD-AAE4-4FBF-ACEB-6271150378B5}" type="presParOf" srcId="{DA5EE297-05C3-41E1-A67E-4F176ED5C575}" destId="{DFAA01B8-334E-4F2C-998C-022E0065A963}" srcOrd="1" destOrd="0" presId="urn:microsoft.com/office/officeart/2008/layout/VerticalCurvedList"/>
    <dgm:cxn modelId="{6E239963-A82C-49E7-8CB5-C48AEA7C4219}" type="presParOf" srcId="{DA5EE297-05C3-41E1-A67E-4F176ED5C575}" destId="{E7CAC2D2-80AC-4808-AAF8-CFEB9C4F0AE1}" srcOrd="2" destOrd="0" presId="urn:microsoft.com/office/officeart/2008/layout/VerticalCurvedList"/>
    <dgm:cxn modelId="{CB574F92-D2F3-4B52-A11E-82200BF285B5}" type="presParOf" srcId="{DA5EE297-05C3-41E1-A67E-4F176ED5C575}" destId="{3EDFD443-5469-4025-9568-6C42CA37B7FE}" srcOrd="3" destOrd="0" presId="urn:microsoft.com/office/officeart/2008/layout/VerticalCurvedList"/>
    <dgm:cxn modelId="{C66652C8-9970-45B5-A6CD-07A4E995F79C}" type="presParOf" srcId="{54E26090-B8D2-45E1-8926-EC6521FBAB7E}" destId="{979F9CA4-92F3-49DA-AB6A-23D531DBF196}" srcOrd="1" destOrd="0" presId="urn:microsoft.com/office/officeart/2008/layout/VerticalCurvedList"/>
    <dgm:cxn modelId="{8F68B425-9CBE-47B2-A933-440676BE0EBB}" type="presParOf" srcId="{54E26090-B8D2-45E1-8926-EC6521FBAB7E}" destId="{312C1CA1-D2D4-4955-820B-62B1986CF8EE}" srcOrd="2" destOrd="0" presId="urn:microsoft.com/office/officeart/2008/layout/VerticalCurvedList"/>
    <dgm:cxn modelId="{576725C2-CFB5-46F6-8DCD-D7FC6CD6773F}" type="presParOf" srcId="{312C1CA1-D2D4-4955-820B-62B1986CF8EE}" destId="{F99D7F3B-FAAC-4F0A-A65F-28ACD26F15FE}" srcOrd="0" destOrd="0" presId="urn:microsoft.com/office/officeart/2008/layout/VerticalCurvedList"/>
    <dgm:cxn modelId="{6D619A55-1948-4C54-9743-9EEFB8418371}" type="presParOf" srcId="{54E26090-B8D2-45E1-8926-EC6521FBAB7E}" destId="{C499F50A-AD1F-4591-A176-EAC326DE7A53}" srcOrd="3" destOrd="0" presId="urn:microsoft.com/office/officeart/2008/layout/VerticalCurvedList"/>
    <dgm:cxn modelId="{D3F7AAAA-F922-4483-AEAA-CDEF92D662D0}" type="presParOf" srcId="{54E26090-B8D2-45E1-8926-EC6521FBAB7E}" destId="{C6680900-273B-42AE-B467-298E2993C351}" srcOrd="4" destOrd="0" presId="urn:microsoft.com/office/officeart/2008/layout/VerticalCurvedList"/>
    <dgm:cxn modelId="{72FE1EE6-5859-4F91-BC15-A896C7BDC9AB}" type="presParOf" srcId="{C6680900-273B-42AE-B467-298E2993C351}" destId="{44110513-D946-46B0-A501-872F10312D03}" srcOrd="0" destOrd="0" presId="urn:microsoft.com/office/officeart/2008/layout/VerticalCurvedList"/>
    <dgm:cxn modelId="{5F4BFD7F-087E-4F37-A1EB-B09B0AD24639}" type="presParOf" srcId="{54E26090-B8D2-45E1-8926-EC6521FBAB7E}" destId="{58D6AEB8-42BC-4BC3-BA7B-727CCC326025}" srcOrd="5" destOrd="0" presId="urn:microsoft.com/office/officeart/2008/layout/VerticalCurvedList"/>
    <dgm:cxn modelId="{A1025F65-E5FA-4F84-B06E-2562D530EB0D}" type="presParOf" srcId="{54E26090-B8D2-45E1-8926-EC6521FBAB7E}" destId="{46704449-40FE-4EF3-A025-ADFADC46A8DE}" srcOrd="6" destOrd="0" presId="urn:microsoft.com/office/officeart/2008/layout/VerticalCurvedList"/>
    <dgm:cxn modelId="{08B1F89D-4DA0-4B71-BC99-7E2C55EBCE93}" type="presParOf" srcId="{46704449-40FE-4EF3-A025-ADFADC46A8DE}" destId="{44A05A6B-EE67-40EA-9C18-37009C7F1A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3653E9-FA30-4822-A803-F6300221A13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F8B930B2-B924-492E-8F19-B942BD88262A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zh-TW" altLang="en-US" dirty="0" smtClean="0"/>
            <a:t>誠信</a:t>
          </a:r>
          <a:endParaRPr lang="zh-MO" altLang="en-US" dirty="0"/>
        </a:p>
      </dgm:t>
    </dgm:pt>
    <dgm:pt modelId="{3F5AE373-F469-4950-AF8B-E2E121E617DF}" type="parTrans" cxnId="{25CDE09D-B665-4D85-80A5-898ED41AE609}">
      <dgm:prSet/>
      <dgm:spPr/>
      <dgm:t>
        <a:bodyPr/>
        <a:lstStyle/>
        <a:p>
          <a:endParaRPr lang="zh-MO" altLang="en-US"/>
        </a:p>
      </dgm:t>
    </dgm:pt>
    <dgm:pt modelId="{127F88BF-7899-4AA5-9717-13B69BFDBE6C}" type="sibTrans" cxnId="{25CDE09D-B665-4D85-80A5-898ED41AE609}">
      <dgm:prSet/>
      <dgm:spPr/>
      <dgm:t>
        <a:bodyPr/>
        <a:lstStyle/>
        <a:p>
          <a:endParaRPr lang="zh-MO" altLang="en-US"/>
        </a:p>
      </dgm:t>
    </dgm:pt>
    <dgm:pt modelId="{50563DAC-12CB-4B3A-9F77-735B9651E38E}">
      <dgm:prSet phldrT="[文字]"/>
      <dgm:spPr/>
      <dgm:t>
        <a:bodyPr/>
        <a:lstStyle/>
        <a:p>
          <a:r>
            <a:rPr lang="zh-TW" altLang="en-US" dirty="0" smtClean="0"/>
            <a:t>別人信任</a:t>
          </a:r>
          <a:endParaRPr lang="zh-MO" altLang="en-US" dirty="0"/>
        </a:p>
      </dgm:t>
    </dgm:pt>
    <dgm:pt modelId="{BBC994E6-D3F7-42C9-B511-8AE542BB6EFF}" type="parTrans" cxnId="{996944B2-6B20-4486-A658-831C3B3B5FA9}">
      <dgm:prSet/>
      <dgm:spPr/>
      <dgm:t>
        <a:bodyPr/>
        <a:lstStyle/>
        <a:p>
          <a:endParaRPr lang="zh-MO" altLang="en-US"/>
        </a:p>
      </dgm:t>
    </dgm:pt>
    <dgm:pt modelId="{B25B4581-4708-4453-944E-B39F2B5D308E}" type="sibTrans" cxnId="{996944B2-6B20-4486-A658-831C3B3B5FA9}">
      <dgm:prSet/>
      <dgm:spPr/>
      <dgm:t>
        <a:bodyPr/>
        <a:lstStyle/>
        <a:p>
          <a:endParaRPr lang="zh-MO" altLang="en-US"/>
        </a:p>
      </dgm:t>
    </dgm:pt>
    <dgm:pt modelId="{795645DF-5640-4DF7-A10C-621FCA9CEF39}">
      <dgm:prSet phldrT="[文字]"/>
      <dgm:spPr/>
      <dgm:t>
        <a:bodyPr/>
        <a:lstStyle/>
        <a:p>
          <a:r>
            <a:rPr lang="zh-TW" altLang="en-US" dirty="0" smtClean="0"/>
            <a:t>工作機會</a:t>
          </a:r>
          <a:endParaRPr lang="zh-MO" altLang="en-US" dirty="0"/>
        </a:p>
      </dgm:t>
    </dgm:pt>
    <dgm:pt modelId="{7DD20F91-20D6-47C4-9A00-23ABDD66E621}" type="parTrans" cxnId="{60D255FC-491B-4D4A-B0F7-031E1E8924A5}">
      <dgm:prSet/>
      <dgm:spPr/>
      <dgm:t>
        <a:bodyPr/>
        <a:lstStyle/>
        <a:p>
          <a:endParaRPr lang="zh-MO" altLang="en-US"/>
        </a:p>
      </dgm:t>
    </dgm:pt>
    <dgm:pt modelId="{A75886C5-A93B-4B4D-8154-8DB5FEDBA3A7}" type="sibTrans" cxnId="{60D255FC-491B-4D4A-B0F7-031E1E8924A5}">
      <dgm:prSet/>
      <dgm:spPr/>
      <dgm:t>
        <a:bodyPr/>
        <a:lstStyle/>
        <a:p>
          <a:endParaRPr lang="zh-MO" altLang="en-US"/>
        </a:p>
      </dgm:t>
    </dgm:pt>
    <dgm:pt modelId="{331B3251-768A-4142-97AB-4560BCD963C0}">
      <dgm:prSet phldrT="[文字]"/>
      <dgm:spPr/>
      <dgm:t>
        <a:bodyPr/>
        <a:lstStyle/>
        <a:p>
          <a:r>
            <a:rPr lang="zh-TW" altLang="en-US" dirty="0" smtClean="0"/>
            <a:t>人格</a:t>
          </a:r>
          <a:endParaRPr lang="zh-MO" altLang="en-US" dirty="0"/>
        </a:p>
      </dgm:t>
    </dgm:pt>
    <dgm:pt modelId="{D8626AAA-AA95-4EC4-A5D5-F74B31C0ECB3}" type="parTrans" cxnId="{27BE15B0-1DDB-4E66-BCB3-CB4006231B8D}">
      <dgm:prSet/>
      <dgm:spPr/>
      <dgm:t>
        <a:bodyPr/>
        <a:lstStyle/>
        <a:p>
          <a:endParaRPr lang="zh-MO" altLang="en-US"/>
        </a:p>
      </dgm:t>
    </dgm:pt>
    <dgm:pt modelId="{08A449E8-14BA-4315-AC68-CFE093216E77}" type="sibTrans" cxnId="{27BE15B0-1DDB-4E66-BCB3-CB4006231B8D}">
      <dgm:prSet/>
      <dgm:spPr/>
      <dgm:t>
        <a:bodyPr/>
        <a:lstStyle/>
        <a:p>
          <a:endParaRPr lang="zh-MO" altLang="en-US"/>
        </a:p>
      </dgm:t>
    </dgm:pt>
    <dgm:pt modelId="{BFEE6CD8-4317-4ED8-8669-E3620E5E9739}">
      <dgm:prSet/>
      <dgm:spPr/>
      <dgm:t>
        <a:bodyPr/>
        <a:lstStyle/>
        <a:p>
          <a:r>
            <a:rPr lang="zh-MO" altLang="en-US" dirty="0" smtClean="0"/>
            <a:t>明辨是非的能力</a:t>
          </a:r>
          <a:endParaRPr lang="zh-MO" altLang="en-US" dirty="0"/>
        </a:p>
      </dgm:t>
    </dgm:pt>
    <dgm:pt modelId="{0A3386C6-B302-40A0-AA8B-82082D3CCD29}" type="parTrans" cxnId="{C6D6BA3D-889A-4360-8FE8-D9DAF5BEE465}">
      <dgm:prSet/>
      <dgm:spPr/>
      <dgm:t>
        <a:bodyPr/>
        <a:lstStyle/>
        <a:p>
          <a:endParaRPr lang="zh-MO" altLang="en-US"/>
        </a:p>
      </dgm:t>
    </dgm:pt>
    <dgm:pt modelId="{4A0CECFA-4168-4A76-B1CE-D21BE6D89133}" type="sibTrans" cxnId="{C6D6BA3D-889A-4360-8FE8-D9DAF5BEE465}">
      <dgm:prSet/>
      <dgm:spPr/>
      <dgm:t>
        <a:bodyPr/>
        <a:lstStyle/>
        <a:p>
          <a:endParaRPr lang="zh-MO" altLang="en-US"/>
        </a:p>
      </dgm:t>
    </dgm:pt>
    <dgm:pt modelId="{C7233908-E997-4301-BCE7-57874A7C6107}">
      <dgm:prSet/>
      <dgm:spPr/>
      <dgm:t>
        <a:bodyPr/>
        <a:lstStyle/>
        <a:p>
          <a:r>
            <a:rPr lang="zh-TW" altLang="en-US" dirty="0" smtClean="0"/>
            <a:t>個人形象</a:t>
          </a:r>
          <a:endParaRPr lang="zh-MO" altLang="en-US" dirty="0"/>
        </a:p>
      </dgm:t>
    </dgm:pt>
    <dgm:pt modelId="{EED1E181-4413-4DEA-B75E-0A7E52336628}" type="parTrans" cxnId="{4CD40277-7DBF-454C-9DF8-56813B72E9AD}">
      <dgm:prSet/>
      <dgm:spPr/>
      <dgm:t>
        <a:bodyPr/>
        <a:lstStyle/>
        <a:p>
          <a:endParaRPr lang="zh-MO" altLang="en-US"/>
        </a:p>
      </dgm:t>
    </dgm:pt>
    <dgm:pt modelId="{E4A6026F-51BD-4B0E-898E-3736042D2B35}" type="sibTrans" cxnId="{4CD40277-7DBF-454C-9DF8-56813B72E9AD}">
      <dgm:prSet/>
      <dgm:spPr/>
      <dgm:t>
        <a:bodyPr/>
        <a:lstStyle/>
        <a:p>
          <a:endParaRPr lang="zh-MO" altLang="en-US"/>
        </a:p>
      </dgm:t>
    </dgm:pt>
    <dgm:pt modelId="{356FC503-E860-4AA2-A4F6-60AEB6F2734D}" type="pres">
      <dgm:prSet presAssocID="{C63653E9-FA30-4822-A803-F6300221A1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7A837904-B8CB-4E66-B273-A610940E8544}" type="pres">
      <dgm:prSet presAssocID="{F8B930B2-B924-492E-8F19-B942BD88262A}" presName="singleCycle" presStyleCnt="0"/>
      <dgm:spPr/>
    </dgm:pt>
    <dgm:pt modelId="{857FDCA2-6DE1-4462-AD66-CB0D99A3C918}" type="pres">
      <dgm:prSet presAssocID="{F8B930B2-B924-492E-8F19-B942BD88262A}" presName="singleCenter" presStyleLbl="node1" presStyleIdx="0" presStyleCnt="6" custScaleX="97242" custScaleY="120777">
        <dgm:presLayoutVars>
          <dgm:chMax val="7"/>
          <dgm:chPref val="7"/>
        </dgm:presLayoutVars>
      </dgm:prSet>
      <dgm:spPr/>
      <dgm:t>
        <a:bodyPr/>
        <a:lstStyle/>
        <a:p>
          <a:endParaRPr lang="zh-MO" altLang="en-US"/>
        </a:p>
      </dgm:t>
    </dgm:pt>
    <dgm:pt modelId="{12B2CF01-2581-4598-AA7B-CDA223E9D409}" type="pres">
      <dgm:prSet presAssocID="{BBC994E6-D3F7-42C9-B511-8AE542BB6EFF}" presName="Name56" presStyleLbl="parChTrans1D2" presStyleIdx="0" presStyleCnt="5"/>
      <dgm:spPr/>
      <dgm:t>
        <a:bodyPr/>
        <a:lstStyle/>
        <a:p>
          <a:endParaRPr lang="zh-MO" altLang="en-US"/>
        </a:p>
      </dgm:t>
    </dgm:pt>
    <dgm:pt modelId="{C2E0AD4F-BDB6-46A7-90CC-591690C03FED}" type="pres">
      <dgm:prSet presAssocID="{50563DAC-12CB-4B3A-9F77-735B9651E38E}" presName="text0" presStyleLbl="node1" presStyleIdx="1" presStyleCnt="6" custScaleX="167803" custScaleY="1465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3C3C377-41F6-4600-AD50-864E0DB0CB68}" type="pres">
      <dgm:prSet presAssocID="{0A3386C6-B302-40A0-AA8B-82082D3CCD29}" presName="Name56" presStyleLbl="parChTrans1D2" presStyleIdx="1" presStyleCnt="5"/>
      <dgm:spPr/>
      <dgm:t>
        <a:bodyPr/>
        <a:lstStyle/>
        <a:p>
          <a:endParaRPr lang="zh-MO" altLang="en-US"/>
        </a:p>
      </dgm:t>
    </dgm:pt>
    <dgm:pt modelId="{3404A383-628B-44D6-AA88-8149F88101F4}" type="pres">
      <dgm:prSet presAssocID="{BFEE6CD8-4317-4ED8-8669-E3620E5E9739}" presName="text0" presStyleLbl="node1" presStyleIdx="2" presStyleCnt="6" custScaleX="174241" custScaleY="145982" custRadScaleRad="111665" custRadScaleInc="537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6A60E97-9CA7-4710-8E01-CA7AF2E1ABD3}" type="pres">
      <dgm:prSet presAssocID="{EED1E181-4413-4DEA-B75E-0A7E52336628}" presName="Name56" presStyleLbl="parChTrans1D2" presStyleIdx="2" presStyleCnt="5"/>
      <dgm:spPr/>
      <dgm:t>
        <a:bodyPr/>
        <a:lstStyle/>
        <a:p>
          <a:endParaRPr lang="zh-MO" altLang="en-US"/>
        </a:p>
      </dgm:t>
    </dgm:pt>
    <dgm:pt modelId="{29EA568F-4632-4012-8FC2-BD56D0C879CF}" type="pres">
      <dgm:prSet presAssocID="{C7233908-E997-4301-BCE7-57874A7C6107}" presName="text0" presStyleLbl="node1" presStyleIdx="3" presStyleCnt="6" custScaleX="126594" custScaleY="122551" custRadScaleRad="123199" custRadScaleInc="-16627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9236BE9-738A-44BA-9DEE-50A215A6E43D}" type="pres">
      <dgm:prSet presAssocID="{7DD20F91-20D6-47C4-9A00-23ABDD66E621}" presName="Name56" presStyleLbl="parChTrans1D2" presStyleIdx="3" presStyleCnt="5"/>
      <dgm:spPr/>
      <dgm:t>
        <a:bodyPr/>
        <a:lstStyle/>
        <a:p>
          <a:endParaRPr lang="zh-MO" altLang="en-US"/>
        </a:p>
      </dgm:t>
    </dgm:pt>
    <dgm:pt modelId="{E86234BB-3369-4479-B047-EFFAA03C385D}" type="pres">
      <dgm:prSet presAssocID="{795645DF-5640-4DF7-A10C-621FCA9CEF39}" presName="text0" presStyleLbl="node1" presStyleIdx="4" presStyleCnt="6" custScaleX="134823" custScaleY="130389" custRadScaleRad="125818" custRadScaleInc="18849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722A1E5-BECA-4B75-A40C-F0FD720372EE}" type="pres">
      <dgm:prSet presAssocID="{D8626AAA-AA95-4EC4-A5D5-F74B31C0ECB3}" presName="Name56" presStyleLbl="parChTrans1D2" presStyleIdx="4" presStyleCnt="5"/>
      <dgm:spPr/>
      <dgm:t>
        <a:bodyPr/>
        <a:lstStyle/>
        <a:p>
          <a:endParaRPr lang="zh-MO" altLang="en-US"/>
        </a:p>
      </dgm:t>
    </dgm:pt>
    <dgm:pt modelId="{5269BCD4-537D-4ACE-B6F5-E423E75D245F}" type="pres">
      <dgm:prSet presAssocID="{331B3251-768A-4142-97AB-4560BCD963C0}" presName="text0" presStyleLbl="node1" presStyleIdx="5" presStyleCnt="6" custScaleX="145503" custScaleY="143530" custRadScaleRad="102905" custRadScaleInc="-1458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BA5F4E69-BABA-403F-8384-897E3806EF23}" type="presOf" srcId="{BFEE6CD8-4317-4ED8-8669-E3620E5E9739}" destId="{3404A383-628B-44D6-AA88-8149F88101F4}" srcOrd="0" destOrd="0" presId="urn:microsoft.com/office/officeart/2008/layout/RadialCluster"/>
    <dgm:cxn modelId="{CAD7E105-7CC0-4386-BE76-D8ADFE663FBA}" type="presOf" srcId="{50563DAC-12CB-4B3A-9F77-735B9651E38E}" destId="{C2E0AD4F-BDB6-46A7-90CC-591690C03FED}" srcOrd="0" destOrd="0" presId="urn:microsoft.com/office/officeart/2008/layout/RadialCluster"/>
    <dgm:cxn modelId="{E170C97D-3854-4858-9A6C-6CFE2577F483}" type="presOf" srcId="{BBC994E6-D3F7-42C9-B511-8AE542BB6EFF}" destId="{12B2CF01-2581-4598-AA7B-CDA223E9D409}" srcOrd="0" destOrd="0" presId="urn:microsoft.com/office/officeart/2008/layout/RadialCluster"/>
    <dgm:cxn modelId="{FF129627-BF21-43F6-88BB-8143D6BAFD57}" type="presOf" srcId="{C7233908-E997-4301-BCE7-57874A7C6107}" destId="{29EA568F-4632-4012-8FC2-BD56D0C879CF}" srcOrd="0" destOrd="0" presId="urn:microsoft.com/office/officeart/2008/layout/RadialCluster"/>
    <dgm:cxn modelId="{3FD2FF60-350F-41BB-AD5D-13B76B54B551}" type="presOf" srcId="{331B3251-768A-4142-97AB-4560BCD963C0}" destId="{5269BCD4-537D-4ACE-B6F5-E423E75D245F}" srcOrd="0" destOrd="0" presId="urn:microsoft.com/office/officeart/2008/layout/RadialCluster"/>
    <dgm:cxn modelId="{4CD40277-7DBF-454C-9DF8-56813B72E9AD}" srcId="{F8B930B2-B924-492E-8F19-B942BD88262A}" destId="{C7233908-E997-4301-BCE7-57874A7C6107}" srcOrd="2" destOrd="0" parTransId="{EED1E181-4413-4DEA-B75E-0A7E52336628}" sibTransId="{E4A6026F-51BD-4B0E-898E-3736042D2B35}"/>
    <dgm:cxn modelId="{996944B2-6B20-4486-A658-831C3B3B5FA9}" srcId="{F8B930B2-B924-492E-8F19-B942BD88262A}" destId="{50563DAC-12CB-4B3A-9F77-735B9651E38E}" srcOrd="0" destOrd="0" parTransId="{BBC994E6-D3F7-42C9-B511-8AE542BB6EFF}" sibTransId="{B25B4581-4708-4453-944E-B39F2B5D308E}"/>
    <dgm:cxn modelId="{053EF627-BFCF-4C5A-8A18-5384A408E918}" type="presOf" srcId="{D8626AAA-AA95-4EC4-A5D5-F74B31C0ECB3}" destId="{D722A1E5-BECA-4B75-A40C-F0FD720372EE}" srcOrd="0" destOrd="0" presId="urn:microsoft.com/office/officeart/2008/layout/RadialCluster"/>
    <dgm:cxn modelId="{1C6CFDB8-0D3F-4DFB-86D5-8933A48A9F6D}" type="presOf" srcId="{0A3386C6-B302-40A0-AA8B-82082D3CCD29}" destId="{B3C3C377-41F6-4600-AD50-864E0DB0CB68}" srcOrd="0" destOrd="0" presId="urn:microsoft.com/office/officeart/2008/layout/RadialCluster"/>
    <dgm:cxn modelId="{25CDE09D-B665-4D85-80A5-898ED41AE609}" srcId="{C63653E9-FA30-4822-A803-F6300221A130}" destId="{F8B930B2-B924-492E-8F19-B942BD88262A}" srcOrd="0" destOrd="0" parTransId="{3F5AE373-F469-4950-AF8B-E2E121E617DF}" sibTransId="{127F88BF-7899-4AA5-9717-13B69BFDBE6C}"/>
    <dgm:cxn modelId="{7D760F12-5AC8-4FF7-AAE9-BED81C7DA7F6}" type="presOf" srcId="{795645DF-5640-4DF7-A10C-621FCA9CEF39}" destId="{E86234BB-3369-4479-B047-EFFAA03C385D}" srcOrd="0" destOrd="0" presId="urn:microsoft.com/office/officeart/2008/layout/RadialCluster"/>
    <dgm:cxn modelId="{27BE15B0-1DDB-4E66-BCB3-CB4006231B8D}" srcId="{F8B930B2-B924-492E-8F19-B942BD88262A}" destId="{331B3251-768A-4142-97AB-4560BCD963C0}" srcOrd="4" destOrd="0" parTransId="{D8626AAA-AA95-4EC4-A5D5-F74B31C0ECB3}" sibTransId="{08A449E8-14BA-4315-AC68-CFE093216E77}"/>
    <dgm:cxn modelId="{60D255FC-491B-4D4A-B0F7-031E1E8924A5}" srcId="{F8B930B2-B924-492E-8F19-B942BD88262A}" destId="{795645DF-5640-4DF7-A10C-621FCA9CEF39}" srcOrd="3" destOrd="0" parTransId="{7DD20F91-20D6-47C4-9A00-23ABDD66E621}" sibTransId="{A75886C5-A93B-4B4D-8154-8DB5FEDBA3A7}"/>
    <dgm:cxn modelId="{D7EACE14-F94A-451E-B641-716F2182A44A}" type="presOf" srcId="{C63653E9-FA30-4822-A803-F6300221A130}" destId="{356FC503-E860-4AA2-A4F6-60AEB6F2734D}" srcOrd="0" destOrd="0" presId="urn:microsoft.com/office/officeart/2008/layout/RadialCluster"/>
    <dgm:cxn modelId="{BAF75B1A-8175-4ADA-B80E-1454A2D31076}" type="presOf" srcId="{F8B930B2-B924-492E-8F19-B942BD88262A}" destId="{857FDCA2-6DE1-4462-AD66-CB0D99A3C918}" srcOrd="0" destOrd="0" presId="urn:microsoft.com/office/officeart/2008/layout/RadialCluster"/>
    <dgm:cxn modelId="{C6D6BA3D-889A-4360-8FE8-D9DAF5BEE465}" srcId="{F8B930B2-B924-492E-8F19-B942BD88262A}" destId="{BFEE6CD8-4317-4ED8-8669-E3620E5E9739}" srcOrd="1" destOrd="0" parTransId="{0A3386C6-B302-40A0-AA8B-82082D3CCD29}" sibTransId="{4A0CECFA-4168-4A76-B1CE-D21BE6D89133}"/>
    <dgm:cxn modelId="{A345F433-0DC9-4819-9A2D-43434FEB73AD}" type="presOf" srcId="{EED1E181-4413-4DEA-B75E-0A7E52336628}" destId="{E6A60E97-9CA7-4710-8E01-CA7AF2E1ABD3}" srcOrd="0" destOrd="0" presId="urn:microsoft.com/office/officeart/2008/layout/RadialCluster"/>
    <dgm:cxn modelId="{4511F1EA-BD83-41C3-85B2-32F53E08EC5F}" type="presOf" srcId="{7DD20F91-20D6-47C4-9A00-23ABDD66E621}" destId="{C9236BE9-738A-44BA-9DEE-50A215A6E43D}" srcOrd="0" destOrd="0" presId="urn:microsoft.com/office/officeart/2008/layout/RadialCluster"/>
    <dgm:cxn modelId="{D94CD853-65E5-4FB9-81C8-BFAE221D246A}" type="presParOf" srcId="{356FC503-E860-4AA2-A4F6-60AEB6F2734D}" destId="{7A837904-B8CB-4E66-B273-A610940E8544}" srcOrd="0" destOrd="0" presId="urn:microsoft.com/office/officeart/2008/layout/RadialCluster"/>
    <dgm:cxn modelId="{D11D3DF8-7DD9-4D6E-A39E-8058023BDE75}" type="presParOf" srcId="{7A837904-B8CB-4E66-B273-A610940E8544}" destId="{857FDCA2-6DE1-4462-AD66-CB0D99A3C918}" srcOrd="0" destOrd="0" presId="urn:microsoft.com/office/officeart/2008/layout/RadialCluster"/>
    <dgm:cxn modelId="{77635126-D6C9-4496-8170-9750EDC325E1}" type="presParOf" srcId="{7A837904-B8CB-4E66-B273-A610940E8544}" destId="{12B2CF01-2581-4598-AA7B-CDA223E9D409}" srcOrd="1" destOrd="0" presId="urn:microsoft.com/office/officeart/2008/layout/RadialCluster"/>
    <dgm:cxn modelId="{BF93A561-CBCD-4B0D-B584-D197BBA715C0}" type="presParOf" srcId="{7A837904-B8CB-4E66-B273-A610940E8544}" destId="{C2E0AD4F-BDB6-46A7-90CC-591690C03FED}" srcOrd="2" destOrd="0" presId="urn:microsoft.com/office/officeart/2008/layout/RadialCluster"/>
    <dgm:cxn modelId="{ED4A3984-BD3A-4025-9E91-222404D98B48}" type="presParOf" srcId="{7A837904-B8CB-4E66-B273-A610940E8544}" destId="{B3C3C377-41F6-4600-AD50-864E0DB0CB68}" srcOrd="3" destOrd="0" presId="urn:microsoft.com/office/officeart/2008/layout/RadialCluster"/>
    <dgm:cxn modelId="{A218B7A4-4A52-4AE8-A202-3E487BFD7CF9}" type="presParOf" srcId="{7A837904-B8CB-4E66-B273-A610940E8544}" destId="{3404A383-628B-44D6-AA88-8149F88101F4}" srcOrd="4" destOrd="0" presId="urn:microsoft.com/office/officeart/2008/layout/RadialCluster"/>
    <dgm:cxn modelId="{DB59CD86-5120-4A03-8AF4-130DC206A772}" type="presParOf" srcId="{7A837904-B8CB-4E66-B273-A610940E8544}" destId="{E6A60E97-9CA7-4710-8E01-CA7AF2E1ABD3}" srcOrd="5" destOrd="0" presId="urn:microsoft.com/office/officeart/2008/layout/RadialCluster"/>
    <dgm:cxn modelId="{4C233B82-0A0F-4730-9310-9217E1D2F248}" type="presParOf" srcId="{7A837904-B8CB-4E66-B273-A610940E8544}" destId="{29EA568F-4632-4012-8FC2-BD56D0C879CF}" srcOrd="6" destOrd="0" presId="urn:microsoft.com/office/officeart/2008/layout/RadialCluster"/>
    <dgm:cxn modelId="{3A55614C-3CCE-4060-97B2-60946E8220E1}" type="presParOf" srcId="{7A837904-B8CB-4E66-B273-A610940E8544}" destId="{C9236BE9-738A-44BA-9DEE-50A215A6E43D}" srcOrd="7" destOrd="0" presId="urn:microsoft.com/office/officeart/2008/layout/RadialCluster"/>
    <dgm:cxn modelId="{13D5E800-934F-4687-AF17-234137FCBF45}" type="presParOf" srcId="{7A837904-B8CB-4E66-B273-A610940E8544}" destId="{E86234BB-3369-4479-B047-EFFAA03C385D}" srcOrd="8" destOrd="0" presId="urn:microsoft.com/office/officeart/2008/layout/RadialCluster"/>
    <dgm:cxn modelId="{AAD81A54-E61C-44F3-901A-8F27E38DB61A}" type="presParOf" srcId="{7A837904-B8CB-4E66-B273-A610940E8544}" destId="{D722A1E5-BECA-4B75-A40C-F0FD720372EE}" srcOrd="9" destOrd="0" presId="urn:microsoft.com/office/officeart/2008/layout/RadialCluster"/>
    <dgm:cxn modelId="{BFBA3184-AAAA-4980-9FD5-65502639D3FE}" type="presParOf" srcId="{7A837904-B8CB-4E66-B273-A610940E8544}" destId="{5269BCD4-537D-4ACE-B6F5-E423E75D245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E5601B-9FAF-4F30-A778-D24267251E4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MO" altLang="en-US"/>
        </a:p>
      </dgm:t>
    </dgm:pt>
    <dgm:pt modelId="{80ECD6CE-0EB4-43E7-9162-8CD0DDD55749}">
      <dgm:prSet phldrT="[文字]"/>
      <dgm:spPr/>
      <dgm:t>
        <a:bodyPr/>
        <a:lstStyle/>
        <a:p>
          <a:r>
            <a:rPr lang="zh-TW" altLang="en-US" dirty="0" smtClean="0"/>
            <a:t>個人視角</a:t>
          </a:r>
          <a:endParaRPr lang="zh-MO" altLang="en-US" dirty="0"/>
        </a:p>
      </dgm:t>
    </dgm:pt>
    <dgm:pt modelId="{FAF3C82B-88C8-4AA9-9897-4A67AA4556E0}" type="parTrans" cxnId="{5906A816-A930-469E-9E7F-36F76910D35D}">
      <dgm:prSet/>
      <dgm:spPr/>
      <dgm:t>
        <a:bodyPr/>
        <a:lstStyle/>
        <a:p>
          <a:endParaRPr lang="zh-MO" altLang="en-US"/>
        </a:p>
      </dgm:t>
    </dgm:pt>
    <dgm:pt modelId="{D038860A-14A4-4E3B-8E3F-B216D75BB01B}" type="sibTrans" cxnId="{5906A816-A930-469E-9E7F-36F76910D35D}">
      <dgm:prSet/>
      <dgm:spPr/>
      <dgm:t>
        <a:bodyPr/>
        <a:lstStyle/>
        <a:p>
          <a:endParaRPr lang="zh-MO" altLang="en-US"/>
        </a:p>
      </dgm:t>
    </dgm:pt>
    <dgm:pt modelId="{55A79030-5B1A-4D2A-BF65-A13473E0A1C2}">
      <dgm:prSet phldrT="[文字]"/>
      <dgm:spPr/>
      <dgm:t>
        <a:bodyPr/>
        <a:lstStyle/>
        <a:p>
          <a:r>
            <a:rPr lang="zh-TW" altLang="en-US" dirty="0" smtClean="0"/>
            <a:t>擁有誠信，如行走在光明之中，沒任何心理顧慮。</a:t>
          </a:r>
          <a:endParaRPr lang="zh-MO" altLang="en-US" dirty="0"/>
        </a:p>
      </dgm:t>
    </dgm:pt>
    <dgm:pt modelId="{9D07D70A-4780-4C5E-A026-3BACE3DC390B}" type="parTrans" cxnId="{CD2D4F50-6F4B-4524-AFDE-214E4D33078C}">
      <dgm:prSet/>
      <dgm:spPr/>
      <dgm:t>
        <a:bodyPr/>
        <a:lstStyle/>
        <a:p>
          <a:endParaRPr lang="zh-MO" altLang="en-US"/>
        </a:p>
      </dgm:t>
    </dgm:pt>
    <dgm:pt modelId="{BF1C482C-0735-4E7E-A856-6C661D3F10C3}" type="sibTrans" cxnId="{CD2D4F50-6F4B-4524-AFDE-214E4D33078C}">
      <dgm:prSet/>
      <dgm:spPr/>
      <dgm:t>
        <a:bodyPr/>
        <a:lstStyle/>
        <a:p>
          <a:endParaRPr lang="zh-MO" altLang="en-US"/>
        </a:p>
      </dgm:t>
    </dgm:pt>
    <dgm:pt modelId="{2BF7D315-22E5-416C-833F-CEF4688262E7}">
      <dgm:prSet phldrT="[文字]"/>
      <dgm:spPr/>
      <dgm:t>
        <a:bodyPr/>
        <a:lstStyle/>
        <a:p>
          <a:r>
            <a:rPr lang="zh-TW" altLang="en-US" dirty="0" smtClean="0"/>
            <a:t>沒有誠信，如只活在黑暗之中，時刻被良心責備。</a:t>
          </a:r>
          <a:endParaRPr lang="zh-MO" altLang="en-US" dirty="0"/>
        </a:p>
      </dgm:t>
    </dgm:pt>
    <dgm:pt modelId="{860B8111-A25F-4D6D-A8DE-16469254761A}" type="parTrans" cxnId="{B18A7C78-C188-494B-B366-D85A3D33ACED}">
      <dgm:prSet/>
      <dgm:spPr/>
      <dgm:t>
        <a:bodyPr/>
        <a:lstStyle/>
        <a:p>
          <a:endParaRPr lang="zh-MO" altLang="en-US"/>
        </a:p>
      </dgm:t>
    </dgm:pt>
    <dgm:pt modelId="{A4F9A2C6-F882-4849-8EF6-869F1389D98C}" type="sibTrans" cxnId="{B18A7C78-C188-494B-B366-D85A3D33ACED}">
      <dgm:prSet/>
      <dgm:spPr/>
      <dgm:t>
        <a:bodyPr/>
        <a:lstStyle/>
        <a:p>
          <a:endParaRPr lang="zh-MO" altLang="en-US"/>
        </a:p>
      </dgm:t>
    </dgm:pt>
    <dgm:pt modelId="{7B4F1AD0-9167-4BD6-AA70-CD1A8272C703}">
      <dgm:prSet/>
      <dgm:spPr/>
      <dgm:t>
        <a:bodyPr/>
        <a:lstStyle/>
        <a:p>
          <a:r>
            <a:rPr lang="zh-MO" altLang="en-US" dirty="0" smtClean="0"/>
            <a:t>別人視角</a:t>
          </a:r>
          <a:endParaRPr lang="zh-MO" altLang="en-US" dirty="0"/>
        </a:p>
      </dgm:t>
    </dgm:pt>
    <dgm:pt modelId="{036A8DD4-F6F5-4D34-A947-43182ECD006B}" type="parTrans" cxnId="{DAADB1BC-7A9B-4A0E-84BD-E5D8458EA6C6}">
      <dgm:prSet/>
      <dgm:spPr/>
      <dgm:t>
        <a:bodyPr/>
        <a:lstStyle/>
        <a:p>
          <a:endParaRPr lang="zh-MO" altLang="en-US"/>
        </a:p>
      </dgm:t>
    </dgm:pt>
    <dgm:pt modelId="{04290F5A-1B3F-4CB3-89B5-F4963A80DDEC}" type="sibTrans" cxnId="{DAADB1BC-7A9B-4A0E-84BD-E5D8458EA6C6}">
      <dgm:prSet/>
      <dgm:spPr/>
      <dgm:t>
        <a:bodyPr/>
        <a:lstStyle/>
        <a:p>
          <a:endParaRPr lang="zh-MO" altLang="en-US"/>
        </a:p>
      </dgm:t>
    </dgm:pt>
    <dgm:pt modelId="{68F3613D-F582-4375-9DCF-F78CF5C447DF}">
      <dgm:prSet/>
      <dgm:spPr/>
      <dgm:t>
        <a:bodyPr/>
        <a:lstStyle/>
        <a:p>
          <a:endParaRPr lang="zh-MO" altLang="en-US" dirty="0"/>
        </a:p>
      </dgm:t>
    </dgm:pt>
    <dgm:pt modelId="{5D3A8694-5268-4791-8325-DA41561D82D8}" type="parTrans" cxnId="{E81A0A59-94D5-424E-83E0-A1EEDE6DC95D}">
      <dgm:prSet/>
      <dgm:spPr/>
      <dgm:t>
        <a:bodyPr/>
        <a:lstStyle/>
        <a:p>
          <a:endParaRPr lang="zh-MO" altLang="en-US"/>
        </a:p>
      </dgm:t>
    </dgm:pt>
    <dgm:pt modelId="{D34BFE71-7E36-4D63-8EC6-72BF0A2A3023}" type="sibTrans" cxnId="{E81A0A59-94D5-424E-83E0-A1EEDE6DC95D}">
      <dgm:prSet/>
      <dgm:spPr/>
      <dgm:t>
        <a:bodyPr/>
        <a:lstStyle/>
        <a:p>
          <a:endParaRPr lang="zh-MO" altLang="en-US"/>
        </a:p>
      </dgm:t>
    </dgm:pt>
    <dgm:pt modelId="{1F391BEE-A186-423C-B2B7-AE2BB7C9A974}">
      <dgm:prSet/>
      <dgm:spPr/>
      <dgm:t>
        <a:bodyPr/>
        <a:lstStyle/>
        <a:p>
          <a:endParaRPr lang="zh-MO" altLang="en-US" dirty="0"/>
        </a:p>
      </dgm:t>
    </dgm:pt>
    <dgm:pt modelId="{12973383-B8A0-49B5-BFD5-3AF8A026D925}" type="parTrans" cxnId="{5F1E8179-69BF-4B06-BAA2-A0E95A0084D2}">
      <dgm:prSet/>
      <dgm:spPr/>
      <dgm:t>
        <a:bodyPr/>
        <a:lstStyle/>
        <a:p>
          <a:endParaRPr lang="zh-MO" altLang="en-US"/>
        </a:p>
      </dgm:t>
    </dgm:pt>
    <dgm:pt modelId="{4A38CFFC-9109-45AF-A10D-D4EE2B9CFCC7}" type="sibTrans" cxnId="{5F1E8179-69BF-4B06-BAA2-A0E95A0084D2}">
      <dgm:prSet/>
      <dgm:spPr/>
      <dgm:t>
        <a:bodyPr/>
        <a:lstStyle/>
        <a:p>
          <a:endParaRPr lang="zh-MO" altLang="en-US"/>
        </a:p>
      </dgm:t>
    </dgm:pt>
    <dgm:pt modelId="{CBD7703A-0C59-459E-ACC7-378D19751382}">
      <dgm:prSet/>
      <dgm:spPr/>
      <dgm:t>
        <a:bodyPr/>
        <a:lstStyle/>
        <a:p>
          <a:r>
            <a:rPr lang="zh-TW" altLang="en-US" smtClean="0"/>
            <a:t>沒有誠信的人，哪怕只有一次失信於人，也可能不被別人信任，也只會讓別人對自己日後的言行猜疑。</a:t>
          </a:r>
          <a:endParaRPr lang="zh-MO" altLang="en-US"/>
        </a:p>
      </dgm:t>
    </dgm:pt>
    <dgm:pt modelId="{1293D1D3-D599-4119-A2B2-28CBE912D88A}" type="parTrans" cxnId="{228B777F-E811-4EFF-B645-40E30B4D9738}">
      <dgm:prSet/>
      <dgm:spPr/>
      <dgm:t>
        <a:bodyPr/>
        <a:lstStyle/>
        <a:p>
          <a:endParaRPr lang="zh-MO" altLang="en-US"/>
        </a:p>
      </dgm:t>
    </dgm:pt>
    <dgm:pt modelId="{D5D8C775-6831-48A7-987D-4B1EBAE661C4}" type="sibTrans" cxnId="{228B777F-E811-4EFF-B645-40E30B4D9738}">
      <dgm:prSet/>
      <dgm:spPr/>
      <dgm:t>
        <a:bodyPr/>
        <a:lstStyle/>
        <a:p>
          <a:endParaRPr lang="zh-MO" altLang="en-US"/>
        </a:p>
      </dgm:t>
    </dgm:pt>
    <dgm:pt modelId="{A0775177-E291-42EE-8B87-5C99E3B7466D}">
      <dgm:prSet/>
      <dgm:spPr/>
      <dgm:t>
        <a:bodyPr/>
        <a:lstStyle/>
        <a:p>
          <a:endParaRPr lang="zh-MO" altLang="en-US"/>
        </a:p>
      </dgm:t>
    </dgm:pt>
    <dgm:pt modelId="{1ED66D37-B4C0-47B3-AAE2-A1C1A9CDA11F}" type="parTrans" cxnId="{7FE24FE5-F903-4898-AB82-D4868367EF38}">
      <dgm:prSet/>
      <dgm:spPr/>
      <dgm:t>
        <a:bodyPr/>
        <a:lstStyle/>
        <a:p>
          <a:endParaRPr lang="zh-MO" altLang="en-US"/>
        </a:p>
      </dgm:t>
    </dgm:pt>
    <dgm:pt modelId="{B1431022-A643-4C2E-816A-06D6E459FD0A}" type="sibTrans" cxnId="{7FE24FE5-F903-4898-AB82-D4868367EF38}">
      <dgm:prSet/>
      <dgm:spPr/>
      <dgm:t>
        <a:bodyPr/>
        <a:lstStyle/>
        <a:p>
          <a:endParaRPr lang="zh-MO" altLang="en-US"/>
        </a:p>
      </dgm:t>
    </dgm:pt>
    <dgm:pt modelId="{4FC05EE4-9A0A-4964-84B2-B9116E30402A}" type="pres">
      <dgm:prSet presAssocID="{29E5601B-9FAF-4F30-A778-D24267251E4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3B7C43E-3AA6-4FFD-92F0-3C9E395D1A0F}" type="pres">
      <dgm:prSet presAssocID="{80ECD6CE-0EB4-43E7-9162-8CD0DDD55749}" presName="linNode" presStyleCnt="0"/>
      <dgm:spPr/>
    </dgm:pt>
    <dgm:pt modelId="{3A92849D-2FA1-47AE-B1F9-E6325D7E6B5D}" type="pres">
      <dgm:prSet presAssocID="{80ECD6CE-0EB4-43E7-9162-8CD0DDD557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261BF1-2649-4904-A722-D260B9A18A0B}" type="pres">
      <dgm:prSet presAssocID="{80ECD6CE-0EB4-43E7-9162-8CD0DDD557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05285B7-9223-497D-ACD7-6FA167143F67}" type="pres">
      <dgm:prSet presAssocID="{D038860A-14A4-4E3B-8E3F-B216D75BB01B}" presName="spacing" presStyleCnt="0"/>
      <dgm:spPr/>
    </dgm:pt>
    <dgm:pt modelId="{DD0FD6AE-1E31-4316-8C7F-BA1CE2D1DCBF}" type="pres">
      <dgm:prSet presAssocID="{7B4F1AD0-9167-4BD6-AA70-CD1A8272C703}" presName="linNode" presStyleCnt="0"/>
      <dgm:spPr/>
    </dgm:pt>
    <dgm:pt modelId="{A4C3109F-C522-4078-B267-5BECEB5BE339}" type="pres">
      <dgm:prSet presAssocID="{7B4F1AD0-9167-4BD6-AA70-CD1A8272C7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7031E-F058-4479-8A21-2AF5769010DD}" type="pres">
      <dgm:prSet presAssocID="{7B4F1AD0-9167-4BD6-AA70-CD1A8272C7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8B777F-E811-4EFF-B645-40E30B4D9738}" srcId="{7B4F1AD0-9167-4BD6-AA70-CD1A8272C703}" destId="{CBD7703A-0C59-459E-ACC7-378D19751382}" srcOrd="0" destOrd="0" parTransId="{1293D1D3-D599-4119-A2B2-28CBE912D88A}" sibTransId="{D5D8C775-6831-48A7-987D-4B1EBAE661C4}"/>
    <dgm:cxn modelId="{7FE24FE5-F903-4898-AB82-D4868367EF38}" srcId="{7B4F1AD0-9167-4BD6-AA70-CD1A8272C703}" destId="{A0775177-E291-42EE-8B87-5C99E3B7466D}" srcOrd="1" destOrd="0" parTransId="{1ED66D37-B4C0-47B3-AAE2-A1C1A9CDA11F}" sibTransId="{B1431022-A643-4C2E-816A-06D6E459FD0A}"/>
    <dgm:cxn modelId="{70AEC353-6B0C-49AD-8A55-8D4394880D15}" type="presOf" srcId="{2BF7D315-22E5-416C-833F-CEF4688262E7}" destId="{E1261BF1-2649-4904-A722-D260B9A18A0B}" srcOrd="0" destOrd="2" presId="urn:microsoft.com/office/officeart/2005/8/layout/vList6"/>
    <dgm:cxn modelId="{CD2D4F50-6F4B-4524-AFDE-214E4D33078C}" srcId="{80ECD6CE-0EB4-43E7-9162-8CD0DDD55749}" destId="{55A79030-5B1A-4D2A-BF65-A13473E0A1C2}" srcOrd="0" destOrd="0" parTransId="{9D07D70A-4780-4C5E-A026-3BACE3DC390B}" sibTransId="{BF1C482C-0735-4E7E-A856-6C661D3F10C3}"/>
    <dgm:cxn modelId="{F12D35BB-3862-4112-ABD2-5DDEC97B5471}" type="presOf" srcId="{A0775177-E291-42EE-8B87-5C99E3B7466D}" destId="{16F7031E-F058-4479-8A21-2AF5769010DD}" srcOrd="0" destOrd="1" presId="urn:microsoft.com/office/officeart/2005/8/layout/vList6"/>
    <dgm:cxn modelId="{C9046353-8807-4572-AABF-3CC035FA70C5}" type="presOf" srcId="{55A79030-5B1A-4D2A-BF65-A13473E0A1C2}" destId="{E1261BF1-2649-4904-A722-D260B9A18A0B}" srcOrd="0" destOrd="0" presId="urn:microsoft.com/office/officeart/2005/8/layout/vList6"/>
    <dgm:cxn modelId="{13805222-6218-45E5-9BBC-F46DBC469AC9}" type="presOf" srcId="{68F3613D-F582-4375-9DCF-F78CF5C447DF}" destId="{E1261BF1-2649-4904-A722-D260B9A18A0B}" srcOrd="0" destOrd="1" presId="urn:microsoft.com/office/officeart/2005/8/layout/vList6"/>
    <dgm:cxn modelId="{F729D313-B382-42C7-BF21-57FB70006861}" type="presOf" srcId="{7B4F1AD0-9167-4BD6-AA70-CD1A8272C703}" destId="{A4C3109F-C522-4078-B267-5BECEB5BE339}" srcOrd="0" destOrd="0" presId="urn:microsoft.com/office/officeart/2005/8/layout/vList6"/>
    <dgm:cxn modelId="{8126B310-DDA7-4DA0-B2F3-817FB13A4730}" type="presOf" srcId="{80ECD6CE-0EB4-43E7-9162-8CD0DDD55749}" destId="{3A92849D-2FA1-47AE-B1F9-E6325D7E6B5D}" srcOrd="0" destOrd="0" presId="urn:microsoft.com/office/officeart/2005/8/layout/vList6"/>
    <dgm:cxn modelId="{DAADB1BC-7A9B-4A0E-84BD-E5D8458EA6C6}" srcId="{29E5601B-9FAF-4F30-A778-D24267251E41}" destId="{7B4F1AD0-9167-4BD6-AA70-CD1A8272C703}" srcOrd="1" destOrd="0" parTransId="{036A8DD4-F6F5-4D34-A947-43182ECD006B}" sibTransId="{04290F5A-1B3F-4CB3-89B5-F4963A80DDEC}"/>
    <dgm:cxn modelId="{5906A816-A930-469E-9E7F-36F76910D35D}" srcId="{29E5601B-9FAF-4F30-A778-D24267251E41}" destId="{80ECD6CE-0EB4-43E7-9162-8CD0DDD55749}" srcOrd="0" destOrd="0" parTransId="{FAF3C82B-88C8-4AA9-9897-4A67AA4556E0}" sibTransId="{D038860A-14A4-4E3B-8E3F-B216D75BB01B}"/>
    <dgm:cxn modelId="{6F20DAC4-82DA-429B-9791-9BDFB514A3BD}" type="presOf" srcId="{29E5601B-9FAF-4F30-A778-D24267251E41}" destId="{4FC05EE4-9A0A-4964-84B2-B9116E30402A}" srcOrd="0" destOrd="0" presId="urn:microsoft.com/office/officeart/2005/8/layout/vList6"/>
    <dgm:cxn modelId="{EA74E0AD-75FD-448C-ACA1-3310B16E17DD}" type="presOf" srcId="{1F391BEE-A186-423C-B2B7-AE2BB7C9A974}" destId="{E1261BF1-2649-4904-A722-D260B9A18A0B}" srcOrd="0" destOrd="3" presId="urn:microsoft.com/office/officeart/2005/8/layout/vList6"/>
    <dgm:cxn modelId="{E81A0A59-94D5-424E-83E0-A1EEDE6DC95D}" srcId="{80ECD6CE-0EB4-43E7-9162-8CD0DDD55749}" destId="{68F3613D-F582-4375-9DCF-F78CF5C447DF}" srcOrd="1" destOrd="0" parTransId="{5D3A8694-5268-4791-8325-DA41561D82D8}" sibTransId="{D34BFE71-7E36-4D63-8EC6-72BF0A2A3023}"/>
    <dgm:cxn modelId="{5F1E8179-69BF-4B06-BAA2-A0E95A0084D2}" srcId="{80ECD6CE-0EB4-43E7-9162-8CD0DDD55749}" destId="{1F391BEE-A186-423C-B2B7-AE2BB7C9A974}" srcOrd="3" destOrd="0" parTransId="{12973383-B8A0-49B5-BFD5-3AF8A026D925}" sibTransId="{4A38CFFC-9109-45AF-A10D-D4EE2B9CFCC7}"/>
    <dgm:cxn modelId="{B18A7C78-C188-494B-B366-D85A3D33ACED}" srcId="{80ECD6CE-0EB4-43E7-9162-8CD0DDD55749}" destId="{2BF7D315-22E5-416C-833F-CEF4688262E7}" srcOrd="2" destOrd="0" parTransId="{860B8111-A25F-4D6D-A8DE-16469254761A}" sibTransId="{A4F9A2C6-F882-4849-8EF6-869F1389D98C}"/>
    <dgm:cxn modelId="{33FD7F4F-D2C7-4B08-95B2-0356191CBE40}" type="presOf" srcId="{CBD7703A-0C59-459E-ACC7-378D19751382}" destId="{16F7031E-F058-4479-8A21-2AF5769010DD}" srcOrd="0" destOrd="0" presId="urn:microsoft.com/office/officeart/2005/8/layout/vList6"/>
    <dgm:cxn modelId="{23816DA0-BDC2-4C40-8A7C-E58B940883A2}" type="presParOf" srcId="{4FC05EE4-9A0A-4964-84B2-B9116E30402A}" destId="{73B7C43E-3AA6-4FFD-92F0-3C9E395D1A0F}" srcOrd="0" destOrd="0" presId="urn:microsoft.com/office/officeart/2005/8/layout/vList6"/>
    <dgm:cxn modelId="{6FC4AABF-F283-4A6F-92F2-A1B9E0E19F95}" type="presParOf" srcId="{73B7C43E-3AA6-4FFD-92F0-3C9E395D1A0F}" destId="{3A92849D-2FA1-47AE-B1F9-E6325D7E6B5D}" srcOrd="0" destOrd="0" presId="urn:microsoft.com/office/officeart/2005/8/layout/vList6"/>
    <dgm:cxn modelId="{EB62A418-E6F2-4BC7-A84E-576276DDD1C7}" type="presParOf" srcId="{73B7C43E-3AA6-4FFD-92F0-3C9E395D1A0F}" destId="{E1261BF1-2649-4904-A722-D260B9A18A0B}" srcOrd="1" destOrd="0" presId="urn:microsoft.com/office/officeart/2005/8/layout/vList6"/>
    <dgm:cxn modelId="{A37F5045-12CD-4BEF-B20B-F4BFB804DBAD}" type="presParOf" srcId="{4FC05EE4-9A0A-4964-84B2-B9116E30402A}" destId="{705285B7-9223-497D-ACD7-6FA167143F67}" srcOrd="1" destOrd="0" presId="urn:microsoft.com/office/officeart/2005/8/layout/vList6"/>
    <dgm:cxn modelId="{6A7CD18E-7C2E-4115-B5DC-827A2CE821EF}" type="presParOf" srcId="{4FC05EE4-9A0A-4964-84B2-B9116E30402A}" destId="{DD0FD6AE-1E31-4316-8C7F-BA1CE2D1DCBF}" srcOrd="2" destOrd="0" presId="urn:microsoft.com/office/officeart/2005/8/layout/vList6"/>
    <dgm:cxn modelId="{AA950932-8FE5-4389-8C81-DFCBDB0549EE}" type="presParOf" srcId="{DD0FD6AE-1E31-4316-8C7F-BA1CE2D1DCBF}" destId="{A4C3109F-C522-4078-B267-5BECEB5BE339}" srcOrd="0" destOrd="0" presId="urn:microsoft.com/office/officeart/2005/8/layout/vList6"/>
    <dgm:cxn modelId="{FCF15E31-5051-4739-A885-E88D068E98C1}" type="presParOf" srcId="{DD0FD6AE-1E31-4316-8C7F-BA1CE2D1DCBF}" destId="{16F7031E-F058-4479-8A21-2AF5769010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B47CC4-A303-4E15-BC00-7B02469A7C36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501EA1BF-79A8-4867-9266-8D8A3AC56543}">
      <dgm:prSet phldrT="[文字]"/>
      <dgm:spPr/>
      <dgm:t>
        <a:bodyPr/>
        <a:lstStyle/>
        <a:p>
          <a:r>
            <a:rPr lang="zh-TW" altLang="en-US" dirty="0" smtClean="0"/>
            <a:t>樹良好</a:t>
          </a:r>
          <a:endParaRPr lang="en-US" altLang="zh-TW" dirty="0" smtClean="0"/>
        </a:p>
        <a:p>
          <a:r>
            <a:rPr lang="zh-TW" altLang="en-US" dirty="0" smtClean="0"/>
            <a:t>品格</a:t>
          </a:r>
          <a:endParaRPr lang="zh-MO" altLang="en-US" dirty="0"/>
        </a:p>
      </dgm:t>
    </dgm:pt>
    <dgm:pt modelId="{B70E1383-11D0-46F8-B596-D4F28A06EBDC}" type="parTrans" cxnId="{CF7833A4-2A3F-49A3-A0A3-F804743918E8}">
      <dgm:prSet/>
      <dgm:spPr/>
      <dgm:t>
        <a:bodyPr/>
        <a:lstStyle/>
        <a:p>
          <a:endParaRPr lang="zh-MO" altLang="en-US"/>
        </a:p>
      </dgm:t>
    </dgm:pt>
    <dgm:pt modelId="{88E6AEFA-9F64-47B8-BB68-F905E78D7C7B}" type="sibTrans" cxnId="{CF7833A4-2A3F-49A3-A0A3-F804743918E8}">
      <dgm:prSet/>
      <dgm:spPr/>
      <dgm:t>
        <a:bodyPr/>
        <a:lstStyle/>
        <a:p>
          <a:endParaRPr lang="zh-MO" altLang="en-US"/>
        </a:p>
      </dgm:t>
    </dgm:pt>
    <dgm:pt modelId="{B81287EC-FE31-4314-8B65-0F6A7AD63AB2}">
      <dgm:prSet phldrT="[文字]"/>
      <dgm:spPr/>
      <dgm:t>
        <a:bodyPr/>
        <a:lstStyle/>
        <a:p>
          <a:r>
            <a:rPr lang="zh-TW" altLang="en-US" dirty="0" smtClean="0"/>
            <a:t>互相</a:t>
          </a:r>
          <a:endParaRPr lang="en-US" altLang="zh-TW" dirty="0" smtClean="0"/>
        </a:p>
        <a:p>
          <a:r>
            <a:rPr lang="zh-TW" altLang="en-US" dirty="0" smtClean="0"/>
            <a:t>信任</a:t>
          </a:r>
          <a:endParaRPr lang="zh-MO" altLang="en-US" dirty="0"/>
        </a:p>
      </dgm:t>
    </dgm:pt>
    <dgm:pt modelId="{4AD6EE19-8283-4AB0-9FC3-CB5B99F97C14}" type="parTrans" cxnId="{3C0B17A3-0485-4988-A0DC-C9749C50AEBE}">
      <dgm:prSet/>
      <dgm:spPr/>
      <dgm:t>
        <a:bodyPr/>
        <a:lstStyle/>
        <a:p>
          <a:endParaRPr lang="zh-MO" altLang="en-US"/>
        </a:p>
      </dgm:t>
    </dgm:pt>
    <dgm:pt modelId="{0475CFBD-41D0-4E73-8A86-D087009B74B6}" type="sibTrans" cxnId="{3C0B17A3-0485-4988-A0DC-C9749C50AEBE}">
      <dgm:prSet/>
      <dgm:spPr/>
      <dgm:t>
        <a:bodyPr/>
        <a:lstStyle/>
        <a:p>
          <a:endParaRPr lang="zh-MO" altLang="en-US"/>
        </a:p>
      </dgm:t>
    </dgm:pt>
    <dgm:pt modelId="{B039CD65-123B-46F7-94D2-BB3938D5094C}">
      <dgm:prSet phldrT="[文字]"/>
      <dgm:spPr/>
      <dgm:t>
        <a:bodyPr/>
        <a:lstStyle/>
        <a:p>
          <a:r>
            <a:rPr lang="zh-TW" altLang="en-US" dirty="0" smtClean="0"/>
            <a:t>建公平、健康社會</a:t>
          </a:r>
          <a:endParaRPr lang="zh-MO" altLang="en-US" dirty="0"/>
        </a:p>
      </dgm:t>
    </dgm:pt>
    <dgm:pt modelId="{1CE00579-16EF-4258-A40A-F415BAF8A8D4}" type="parTrans" cxnId="{20CF7113-96C9-426C-878D-4B5ED12B65AF}">
      <dgm:prSet/>
      <dgm:spPr/>
      <dgm:t>
        <a:bodyPr/>
        <a:lstStyle/>
        <a:p>
          <a:endParaRPr lang="zh-MO" altLang="en-US"/>
        </a:p>
      </dgm:t>
    </dgm:pt>
    <dgm:pt modelId="{2478E7B2-1DAC-483A-B996-E5B296A3316F}" type="sibTrans" cxnId="{20CF7113-96C9-426C-878D-4B5ED12B65AF}">
      <dgm:prSet/>
      <dgm:spPr/>
      <dgm:t>
        <a:bodyPr/>
        <a:lstStyle/>
        <a:p>
          <a:endParaRPr lang="zh-MO" altLang="en-US"/>
        </a:p>
      </dgm:t>
    </dgm:pt>
    <dgm:pt modelId="{4C3FAFBD-2386-4080-9B05-4DA7CC9B1E61}">
      <dgm:prSet/>
      <dgm:spPr/>
      <dgm:t>
        <a:bodyPr/>
        <a:lstStyle/>
        <a:p>
          <a:r>
            <a:rPr lang="zh-TW" altLang="en-US" dirty="0" smtClean="0"/>
            <a:t>守誠信</a:t>
          </a:r>
          <a:endParaRPr lang="zh-MO" altLang="en-US" dirty="0"/>
        </a:p>
      </dgm:t>
    </dgm:pt>
    <dgm:pt modelId="{B89F81DD-17C6-44FA-B6C0-323E3C8BDD22}" type="parTrans" cxnId="{0FDE7653-5A66-48BA-8642-DEB29D009801}">
      <dgm:prSet/>
      <dgm:spPr/>
      <dgm:t>
        <a:bodyPr/>
        <a:lstStyle/>
        <a:p>
          <a:endParaRPr lang="zh-MO" altLang="en-US"/>
        </a:p>
      </dgm:t>
    </dgm:pt>
    <dgm:pt modelId="{48429AE3-4D40-417D-BF30-DC65992FE556}" type="sibTrans" cxnId="{0FDE7653-5A66-48BA-8642-DEB29D009801}">
      <dgm:prSet/>
      <dgm:spPr/>
      <dgm:t>
        <a:bodyPr/>
        <a:lstStyle/>
        <a:p>
          <a:endParaRPr lang="zh-MO" altLang="en-US"/>
        </a:p>
      </dgm:t>
    </dgm:pt>
    <dgm:pt modelId="{ED6E90A7-8591-49CA-AA44-E215782AB594}" type="pres">
      <dgm:prSet presAssocID="{74B47CC4-A303-4E15-BC00-7B02469A7C36}" presName="Name0" presStyleCnt="0">
        <dgm:presLayoutVars>
          <dgm:dir/>
          <dgm:resizeHandles val="exact"/>
        </dgm:presLayoutVars>
      </dgm:prSet>
      <dgm:spPr/>
    </dgm:pt>
    <dgm:pt modelId="{67DB20BE-BB8D-47B5-BC52-B09C25CEFAF2}" type="pres">
      <dgm:prSet presAssocID="{74B47CC4-A303-4E15-BC00-7B02469A7C36}" presName="vNodes" presStyleCnt="0"/>
      <dgm:spPr/>
    </dgm:pt>
    <dgm:pt modelId="{8EE04A0C-B905-42F1-BF4B-F1BE3C3A1C92}" type="pres">
      <dgm:prSet presAssocID="{501EA1BF-79A8-4867-9266-8D8A3AC56543}" presName="node" presStyleLbl="node1" presStyleIdx="0" presStyleCnt="4" custScaleX="171226" custScaleY="173437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8EAA345-37DA-4250-8D9A-25BFB78012A9}" type="pres">
      <dgm:prSet presAssocID="{88E6AEFA-9F64-47B8-BB68-F905E78D7C7B}" presName="spacerT" presStyleCnt="0"/>
      <dgm:spPr/>
    </dgm:pt>
    <dgm:pt modelId="{3A25A2FC-8A0F-4B98-8898-B68C13F35596}" type="pres">
      <dgm:prSet presAssocID="{88E6AEFA-9F64-47B8-BB68-F905E78D7C7B}" presName="sibTrans" presStyleLbl="sibTrans2D1" presStyleIdx="0" presStyleCnt="3"/>
      <dgm:spPr/>
      <dgm:t>
        <a:bodyPr/>
        <a:lstStyle/>
        <a:p>
          <a:endParaRPr lang="zh-MO" altLang="en-US"/>
        </a:p>
      </dgm:t>
    </dgm:pt>
    <dgm:pt modelId="{FFBC9406-17B6-4375-81D3-6BEB76D49AFA}" type="pres">
      <dgm:prSet presAssocID="{88E6AEFA-9F64-47B8-BB68-F905E78D7C7B}" presName="spacerB" presStyleCnt="0"/>
      <dgm:spPr/>
    </dgm:pt>
    <dgm:pt modelId="{5E588167-DDB7-4934-9A3D-C0F67DA55DE6}" type="pres">
      <dgm:prSet presAssocID="{4C3FAFBD-2386-4080-9B05-4DA7CC9B1E61}" presName="node" presStyleLbl="node1" presStyleIdx="1" presStyleCnt="4" custScaleX="16792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C114297-B8A5-43DB-99CD-4A499490DC66}" type="pres">
      <dgm:prSet presAssocID="{48429AE3-4D40-417D-BF30-DC65992FE556}" presName="spacerT" presStyleCnt="0"/>
      <dgm:spPr/>
    </dgm:pt>
    <dgm:pt modelId="{CEF5590F-493E-4CED-B7E5-CD491318D236}" type="pres">
      <dgm:prSet presAssocID="{48429AE3-4D40-417D-BF30-DC65992FE556}" presName="sibTrans" presStyleLbl="sibTrans2D1" presStyleIdx="1" presStyleCnt="3"/>
      <dgm:spPr/>
      <dgm:t>
        <a:bodyPr/>
        <a:lstStyle/>
        <a:p>
          <a:endParaRPr lang="zh-MO" altLang="en-US"/>
        </a:p>
      </dgm:t>
    </dgm:pt>
    <dgm:pt modelId="{DDDA0155-9BEC-4F86-94A3-51A4C028E680}" type="pres">
      <dgm:prSet presAssocID="{48429AE3-4D40-417D-BF30-DC65992FE556}" presName="spacerB" presStyleCnt="0"/>
      <dgm:spPr/>
    </dgm:pt>
    <dgm:pt modelId="{5B7927D3-B0CD-41E4-84CD-B9F71C47156B}" type="pres">
      <dgm:prSet presAssocID="{B81287EC-FE31-4314-8B65-0F6A7AD63AB2}" presName="node" presStyleLbl="node1" presStyleIdx="2" presStyleCnt="4" custScaleX="162723" custScaleY="1716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FD93EFF-744F-402C-8EC6-1B872630FF82}" type="pres">
      <dgm:prSet presAssocID="{74B47CC4-A303-4E15-BC00-7B02469A7C36}" presName="sibTransLast" presStyleLbl="sibTrans2D1" presStyleIdx="2" presStyleCnt="3"/>
      <dgm:spPr/>
      <dgm:t>
        <a:bodyPr/>
        <a:lstStyle/>
        <a:p>
          <a:endParaRPr lang="zh-MO" altLang="en-US"/>
        </a:p>
      </dgm:t>
    </dgm:pt>
    <dgm:pt modelId="{1970E0DD-FB57-4A4C-8232-C3F7E98C0E10}" type="pres">
      <dgm:prSet presAssocID="{74B47CC4-A303-4E15-BC00-7B02469A7C36}" presName="connectorText" presStyleLbl="sibTrans2D1" presStyleIdx="2" presStyleCnt="3"/>
      <dgm:spPr/>
      <dgm:t>
        <a:bodyPr/>
        <a:lstStyle/>
        <a:p>
          <a:endParaRPr lang="zh-MO" altLang="en-US"/>
        </a:p>
      </dgm:t>
    </dgm:pt>
    <dgm:pt modelId="{35C9D8D9-F5DE-4E7C-9F43-AB98EB97BA36}" type="pres">
      <dgm:prSet presAssocID="{74B47CC4-A303-4E15-BC00-7B02469A7C36}" presName="lastNode" presStyleLbl="node1" presStyleIdx="3" presStyleCnt="4" custScaleX="171918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434EDA1F-82BB-4C08-B43E-BCAC3CC615E9}" type="presOf" srcId="{74B47CC4-A303-4E15-BC00-7B02469A7C36}" destId="{ED6E90A7-8591-49CA-AA44-E215782AB594}" srcOrd="0" destOrd="0" presId="urn:microsoft.com/office/officeart/2005/8/layout/equation2"/>
    <dgm:cxn modelId="{8A24E39A-6752-434F-ACD1-FE6C1712CC65}" type="presOf" srcId="{B039CD65-123B-46F7-94D2-BB3938D5094C}" destId="{35C9D8D9-F5DE-4E7C-9F43-AB98EB97BA36}" srcOrd="0" destOrd="0" presId="urn:microsoft.com/office/officeart/2005/8/layout/equation2"/>
    <dgm:cxn modelId="{2778887E-9DFB-4A11-8565-F440722EE256}" type="presOf" srcId="{4C3FAFBD-2386-4080-9B05-4DA7CC9B1E61}" destId="{5E588167-DDB7-4934-9A3D-C0F67DA55DE6}" srcOrd="0" destOrd="0" presId="urn:microsoft.com/office/officeart/2005/8/layout/equation2"/>
    <dgm:cxn modelId="{5F532832-BA6F-4A03-8E98-1DBC964CB18C}" type="presOf" srcId="{501EA1BF-79A8-4867-9266-8D8A3AC56543}" destId="{8EE04A0C-B905-42F1-BF4B-F1BE3C3A1C92}" srcOrd="0" destOrd="0" presId="urn:microsoft.com/office/officeart/2005/8/layout/equation2"/>
    <dgm:cxn modelId="{0FDCF9FA-EED2-4EFE-BF32-1BE03BD58CD2}" type="presOf" srcId="{0475CFBD-41D0-4E73-8A86-D087009B74B6}" destId="{CFD93EFF-744F-402C-8EC6-1B872630FF82}" srcOrd="0" destOrd="0" presId="urn:microsoft.com/office/officeart/2005/8/layout/equation2"/>
    <dgm:cxn modelId="{20CF7113-96C9-426C-878D-4B5ED12B65AF}" srcId="{74B47CC4-A303-4E15-BC00-7B02469A7C36}" destId="{B039CD65-123B-46F7-94D2-BB3938D5094C}" srcOrd="3" destOrd="0" parTransId="{1CE00579-16EF-4258-A40A-F415BAF8A8D4}" sibTransId="{2478E7B2-1DAC-483A-B996-E5B296A3316F}"/>
    <dgm:cxn modelId="{417E1AAE-CB55-41C0-B6D8-A110605B224D}" type="presOf" srcId="{88E6AEFA-9F64-47B8-BB68-F905E78D7C7B}" destId="{3A25A2FC-8A0F-4B98-8898-B68C13F35596}" srcOrd="0" destOrd="0" presId="urn:microsoft.com/office/officeart/2005/8/layout/equation2"/>
    <dgm:cxn modelId="{A48BA16E-A341-48C0-8432-D68831613C1E}" type="presOf" srcId="{0475CFBD-41D0-4E73-8A86-D087009B74B6}" destId="{1970E0DD-FB57-4A4C-8232-C3F7E98C0E10}" srcOrd="1" destOrd="0" presId="urn:microsoft.com/office/officeart/2005/8/layout/equation2"/>
    <dgm:cxn modelId="{0FDE7653-5A66-48BA-8642-DEB29D009801}" srcId="{74B47CC4-A303-4E15-BC00-7B02469A7C36}" destId="{4C3FAFBD-2386-4080-9B05-4DA7CC9B1E61}" srcOrd="1" destOrd="0" parTransId="{B89F81DD-17C6-44FA-B6C0-323E3C8BDD22}" sibTransId="{48429AE3-4D40-417D-BF30-DC65992FE556}"/>
    <dgm:cxn modelId="{CF7833A4-2A3F-49A3-A0A3-F804743918E8}" srcId="{74B47CC4-A303-4E15-BC00-7B02469A7C36}" destId="{501EA1BF-79A8-4867-9266-8D8A3AC56543}" srcOrd="0" destOrd="0" parTransId="{B70E1383-11D0-46F8-B596-D4F28A06EBDC}" sibTransId="{88E6AEFA-9F64-47B8-BB68-F905E78D7C7B}"/>
    <dgm:cxn modelId="{59BDC22F-1E07-422C-AE99-BAA19B01D29D}" type="presOf" srcId="{B81287EC-FE31-4314-8B65-0F6A7AD63AB2}" destId="{5B7927D3-B0CD-41E4-84CD-B9F71C47156B}" srcOrd="0" destOrd="0" presId="urn:microsoft.com/office/officeart/2005/8/layout/equation2"/>
    <dgm:cxn modelId="{3C0B17A3-0485-4988-A0DC-C9749C50AEBE}" srcId="{74B47CC4-A303-4E15-BC00-7B02469A7C36}" destId="{B81287EC-FE31-4314-8B65-0F6A7AD63AB2}" srcOrd="2" destOrd="0" parTransId="{4AD6EE19-8283-4AB0-9FC3-CB5B99F97C14}" sibTransId="{0475CFBD-41D0-4E73-8A86-D087009B74B6}"/>
    <dgm:cxn modelId="{A6CAACF9-B857-454D-A5E8-3ED79125F478}" type="presOf" srcId="{48429AE3-4D40-417D-BF30-DC65992FE556}" destId="{CEF5590F-493E-4CED-B7E5-CD491318D236}" srcOrd="0" destOrd="0" presId="urn:microsoft.com/office/officeart/2005/8/layout/equation2"/>
    <dgm:cxn modelId="{E6E99B5E-D8B1-4C4E-BD7C-8C752B717D77}" type="presParOf" srcId="{ED6E90A7-8591-49CA-AA44-E215782AB594}" destId="{67DB20BE-BB8D-47B5-BC52-B09C25CEFAF2}" srcOrd="0" destOrd="0" presId="urn:microsoft.com/office/officeart/2005/8/layout/equation2"/>
    <dgm:cxn modelId="{CA320A13-8265-41D0-84C5-ED83BF8B97CC}" type="presParOf" srcId="{67DB20BE-BB8D-47B5-BC52-B09C25CEFAF2}" destId="{8EE04A0C-B905-42F1-BF4B-F1BE3C3A1C92}" srcOrd="0" destOrd="0" presId="urn:microsoft.com/office/officeart/2005/8/layout/equation2"/>
    <dgm:cxn modelId="{889F7630-5992-4326-914D-0DA05F60CBBF}" type="presParOf" srcId="{67DB20BE-BB8D-47B5-BC52-B09C25CEFAF2}" destId="{08EAA345-37DA-4250-8D9A-25BFB78012A9}" srcOrd="1" destOrd="0" presId="urn:microsoft.com/office/officeart/2005/8/layout/equation2"/>
    <dgm:cxn modelId="{71F57B51-C215-422E-B21A-ABB45D914479}" type="presParOf" srcId="{67DB20BE-BB8D-47B5-BC52-B09C25CEFAF2}" destId="{3A25A2FC-8A0F-4B98-8898-B68C13F35596}" srcOrd="2" destOrd="0" presId="urn:microsoft.com/office/officeart/2005/8/layout/equation2"/>
    <dgm:cxn modelId="{5EFCCE0F-1B3B-4CAA-A532-1FD68E87CB6D}" type="presParOf" srcId="{67DB20BE-BB8D-47B5-BC52-B09C25CEFAF2}" destId="{FFBC9406-17B6-4375-81D3-6BEB76D49AFA}" srcOrd="3" destOrd="0" presId="urn:microsoft.com/office/officeart/2005/8/layout/equation2"/>
    <dgm:cxn modelId="{BDF4337C-9EEA-4C9F-BCD0-20A7CFA02E0D}" type="presParOf" srcId="{67DB20BE-BB8D-47B5-BC52-B09C25CEFAF2}" destId="{5E588167-DDB7-4934-9A3D-C0F67DA55DE6}" srcOrd="4" destOrd="0" presId="urn:microsoft.com/office/officeart/2005/8/layout/equation2"/>
    <dgm:cxn modelId="{D5942EA8-B055-4E6B-951C-744F1526AF73}" type="presParOf" srcId="{67DB20BE-BB8D-47B5-BC52-B09C25CEFAF2}" destId="{2C114297-B8A5-43DB-99CD-4A499490DC66}" srcOrd="5" destOrd="0" presId="urn:microsoft.com/office/officeart/2005/8/layout/equation2"/>
    <dgm:cxn modelId="{50676F7A-474F-4DD6-BBDF-C2561E2B5CB5}" type="presParOf" srcId="{67DB20BE-BB8D-47B5-BC52-B09C25CEFAF2}" destId="{CEF5590F-493E-4CED-B7E5-CD491318D236}" srcOrd="6" destOrd="0" presId="urn:microsoft.com/office/officeart/2005/8/layout/equation2"/>
    <dgm:cxn modelId="{7DF83852-21AB-4D58-BBB7-75698A4DD166}" type="presParOf" srcId="{67DB20BE-BB8D-47B5-BC52-B09C25CEFAF2}" destId="{DDDA0155-9BEC-4F86-94A3-51A4C028E680}" srcOrd="7" destOrd="0" presId="urn:microsoft.com/office/officeart/2005/8/layout/equation2"/>
    <dgm:cxn modelId="{2AB7826D-DCD0-4EFC-B719-6595208C8ED1}" type="presParOf" srcId="{67DB20BE-BB8D-47B5-BC52-B09C25CEFAF2}" destId="{5B7927D3-B0CD-41E4-84CD-B9F71C47156B}" srcOrd="8" destOrd="0" presId="urn:microsoft.com/office/officeart/2005/8/layout/equation2"/>
    <dgm:cxn modelId="{08BD63A6-E564-4BA3-9BD3-85D4A5A27E24}" type="presParOf" srcId="{ED6E90A7-8591-49CA-AA44-E215782AB594}" destId="{CFD93EFF-744F-402C-8EC6-1B872630FF82}" srcOrd="1" destOrd="0" presId="urn:microsoft.com/office/officeart/2005/8/layout/equation2"/>
    <dgm:cxn modelId="{C257B165-5EF7-437D-BEFF-E203B6F65034}" type="presParOf" srcId="{CFD93EFF-744F-402C-8EC6-1B872630FF82}" destId="{1970E0DD-FB57-4A4C-8232-C3F7E98C0E10}" srcOrd="0" destOrd="0" presId="urn:microsoft.com/office/officeart/2005/8/layout/equation2"/>
    <dgm:cxn modelId="{872B3BB8-AC44-4D40-9000-411098E4B450}" type="presParOf" srcId="{ED6E90A7-8591-49CA-AA44-E215782AB594}" destId="{35C9D8D9-F5DE-4E7C-9F43-AB98EB97BA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2AA66-0C03-493C-82D0-AFDD431ABA55}">
      <dsp:nvSpPr>
        <dsp:cNvPr id="0" name=""/>
        <dsp:cNvSpPr/>
      </dsp:nvSpPr>
      <dsp:spPr>
        <a:xfrm>
          <a:off x="3660346" y="-1253474"/>
          <a:ext cx="3682602" cy="29292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D0B16-8DFB-42B1-B2E5-B9594CE0C3CE}">
      <dsp:nvSpPr>
        <dsp:cNvPr id="0" name=""/>
        <dsp:cNvSpPr/>
      </dsp:nvSpPr>
      <dsp:spPr>
        <a:xfrm>
          <a:off x="3977869" y="0"/>
          <a:ext cx="2734569" cy="480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恐慌</a:t>
          </a:r>
          <a:endParaRPr lang="zh-MO" altLang="en-US" sz="4800" kern="1200" dirty="0"/>
        </a:p>
      </dsp:txBody>
      <dsp:txXfrm>
        <a:off x="3977869" y="0"/>
        <a:ext cx="2734569" cy="480531"/>
      </dsp:txXfrm>
    </dsp:sp>
    <dsp:sp modelId="{29AF687A-D93E-4C82-BCB3-C172B4D11138}">
      <dsp:nvSpPr>
        <dsp:cNvPr id="0" name=""/>
        <dsp:cNvSpPr/>
      </dsp:nvSpPr>
      <dsp:spPr>
        <a:xfrm>
          <a:off x="3114990" y="443001"/>
          <a:ext cx="2421443" cy="24505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0F80E-0C39-4C57-BD02-99DF58ADD6F2}">
      <dsp:nvSpPr>
        <dsp:cNvPr id="0" name=""/>
        <dsp:cNvSpPr/>
      </dsp:nvSpPr>
      <dsp:spPr>
        <a:xfrm>
          <a:off x="3857935" y="1446547"/>
          <a:ext cx="961292" cy="55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混亂</a:t>
          </a:r>
          <a:endParaRPr lang="zh-MO" altLang="en-US" sz="4000" kern="1200" dirty="0"/>
        </a:p>
      </dsp:txBody>
      <dsp:txXfrm>
        <a:off x="3857935" y="1446547"/>
        <a:ext cx="961292" cy="557613"/>
      </dsp:txXfrm>
    </dsp:sp>
    <dsp:sp modelId="{16F8B13A-2908-403E-8362-EFD5FD20582A}">
      <dsp:nvSpPr>
        <dsp:cNvPr id="0" name=""/>
        <dsp:cNvSpPr/>
      </dsp:nvSpPr>
      <dsp:spPr>
        <a:xfrm>
          <a:off x="4181776" y="2335183"/>
          <a:ext cx="2539300" cy="22649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02059-1DA3-41C2-A78B-8DE552B2C1C4}">
      <dsp:nvSpPr>
        <dsp:cNvPr id="0" name=""/>
        <dsp:cNvSpPr/>
      </dsp:nvSpPr>
      <dsp:spPr>
        <a:xfrm>
          <a:off x="3844985" y="3085482"/>
          <a:ext cx="3056390" cy="480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打擊士氣</a:t>
          </a:r>
          <a:endParaRPr lang="zh-MO" altLang="en-US" sz="4000" kern="1200" dirty="0"/>
        </a:p>
      </dsp:txBody>
      <dsp:txXfrm>
        <a:off x="3844985" y="3085482"/>
        <a:ext cx="3056390" cy="4805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D9C7C-C096-4BCB-93ED-AA56047675AC}">
      <dsp:nvSpPr>
        <dsp:cNvPr id="0" name=""/>
        <dsp:cNvSpPr/>
      </dsp:nvSpPr>
      <dsp:spPr>
        <a:xfrm>
          <a:off x="2716133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C57F0-D08D-45E1-BFF2-768E391C5279}">
      <dsp:nvSpPr>
        <dsp:cNvPr id="0" name=""/>
        <dsp:cNvSpPr/>
      </dsp:nvSpPr>
      <dsp:spPr>
        <a:xfrm>
          <a:off x="4727495" y="404433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誠信是心靈良藥</a:t>
          </a:r>
          <a:endParaRPr lang="zh-MO" altLang="en-US" sz="2600" kern="1200" dirty="0"/>
        </a:p>
      </dsp:txBody>
      <dsp:txXfrm>
        <a:off x="4773980" y="450918"/>
        <a:ext cx="2521801" cy="859284"/>
      </dsp:txXfrm>
    </dsp:sp>
    <dsp:sp modelId="{E8919C33-18B1-4DF0-BE46-2AFD60639199}">
      <dsp:nvSpPr>
        <dsp:cNvPr id="0" name=""/>
        <dsp:cNvSpPr/>
      </dsp:nvSpPr>
      <dsp:spPr>
        <a:xfrm>
          <a:off x="4727495" y="1475719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誠信是人格招牌</a:t>
          </a:r>
          <a:endParaRPr lang="zh-MO" altLang="en-US" sz="2600" kern="1200" dirty="0"/>
        </a:p>
      </dsp:txBody>
      <dsp:txXfrm>
        <a:off x="4773980" y="1522204"/>
        <a:ext cx="2521801" cy="859284"/>
      </dsp:txXfrm>
    </dsp:sp>
    <dsp:sp modelId="{C4AF841F-8AE1-4934-A7EB-F2E508E13E14}">
      <dsp:nvSpPr>
        <dsp:cNvPr id="0" name=""/>
        <dsp:cNvSpPr/>
      </dsp:nvSpPr>
      <dsp:spPr>
        <a:xfrm>
          <a:off x="4727495" y="2547005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誠信是信任保證</a:t>
          </a:r>
          <a:endParaRPr lang="zh-MO" altLang="en-US" sz="2600" kern="1200" dirty="0"/>
        </a:p>
      </dsp:txBody>
      <dsp:txXfrm>
        <a:off x="4773980" y="2593490"/>
        <a:ext cx="2521801" cy="859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6132-D425-4DE6-B244-D437F922E1D1}">
      <dsp:nvSpPr>
        <dsp:cNvPr id="0" name=""/>
        <dsp:cNvSpPr/>
      </dsp:nvSpPr>
      <dsp:spPr>
        <a:xfrm rot="16200000">
          <a:off x="1295" y="173"/>
          <a:ext cx="4022377" cy="40223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人有誠信</a:t>
          </a:r>
          <a:endParaRPr lang="zh-MO" altLang="en-US" sz="5100" kern="1200" dirty="0"/>
        </a:p>
      </dsp:txBody>
      <dsp:txXfrm rot="5400000">
        <a:off x="1295" y="1005767"/>
        <a:ext cx="3318461" cy="2011189"/>
      </dsp:txXfrm>
    </dsp:sp>
    <dsp:sp modelId="{49A1DEF9-11AC-4C05-ABAA-7C9431FFF341}">
      <dsp:nvSpPr>
        <dsp:cNvPr id="0" name=""/>
        <dsp:cNvSpPr/>
      </dsp:nvSpPr>
      <dsp:spPr>
        <a:xfrm rot="5400000">
          <a:off x="6034727" y="173"/>
          <a:ext cx="4022377" cy="40223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別人尊重</a:t>
          </a:r>
          <a:endParaRPr lang="zh-MO" altLang="en-US" sz="5100" kern="1200" dirty="0"/>
        </a:p>
      </dsp:txBody>
      <dsp:txXfrm rot="-5400000">
        <a:off x="6738643" y="1005767"/>
        <a:ext cx="3318461" cy="2011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DDF31-3182-40B6-9DFA-CF8901D30954}">
      <dsp:nvSpPr>
        <dsp:cNvPr id="0" name=""/>
        <dsp:cNvSpPr/>
      </dsp:nvSpPr>
      <dsp:spPr>
        <a:xfrm rot="16200000">
          <a:off x="1295" y="173"/>
          <a:ext cx="4022377" cy="402237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人沒誠信</a:t>
          </a:r>
          <a:endParaRPr lang="zh-MO" altLang="en-US" sz="5100" kern="1200" dirty="0"/>
        </a:p>
      </dsp:txBody>
      <dsp:txXfrm rot="5400000">
        <a:off x="705211" y="1005767"/>
        <a:ext cx="3318461" cy="2011189"/>
      </dsp:txXfrm>
    </dsp:sp>
    <dsp:sp modelId="{53032584-42C2-4981-8C59-E7C1E3188D9F}">
      <dsp:nvSpPr>
        <dsp:cNvPr id="0" name=""/>
        <dsp:cNvSpPr/>
      </dsp:nvSpPr>
      <dsp:spPr>
        <a:xfrm rot="5400000">
          <a:off x="6034727" y="173"/>
          <a:ext cx="4022377" cy="402237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不被信任</a:t>
          </a:r>
          <a:endParaRPr lang="zh-MO" altLang="en-US" sz="5100" kern="1200" dirty="0"/>
        </a:p>
      </dsp:txBody>
      <dsp:txXfrm rot="-5400000">
        <a:off x="6034727" y="1005767"/>
        <a:ext cx="3318461" cy="2011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B987-3CB6-441C-924C-6DD975557BE9}">
      <dsp:nvSpPr>
        <dsp:cNvPr id="0" name=""/>
        <dsp:cNvSpPr/>
      </dsp:nvSpPr>
      <dsp:spPr>
        <a:xfrm rot="5400000">
          <a:off x="-146147" y="147593"/>
          <a:ext cx="974314" cy="68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誠信</a:t>
          </a:r>
          <a:endParaRPr lang="zh-MO" altLang="en-US" sz="1700" kern="1200" dirty="0"/>
        </a:p>
      </dsp:txBody>
      <dsp:txXfrm rot="-5400000">
        <a:off x="0" y="342456"/>
        <a:ext cx="682020" cy="292294"/>
      </dsp:txXfrm>
    </dsp:sp>
    <dsp:sp modelId="{9E939425-5E2E-460D-975E-2DA6482A82C1}">
      <dsp:nvSpPr>
        <dsp:cNvPr id="0" name=""/>
        <dsp:cNvSpPr/>
      </dsp:nvSpPr>
      <dsp:spPr>
        <a:xfrm rot="5400000">
          <a:off x="5053557" y="-4370091"/>
          <a:ext cx="633304" cy="9376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/>
            <a:t>不欺騙</a:t>
          </a:r>
          <a:endParaRPr lang="zh-MO" altLang="en-US" sz="3400" kern="1200" dirty="0"/>
        </a:p>
      </dsp:txBody>
      <dsp:txXfrm rot="-5400000">
        <a:off x="682020" y="32361"/>
        <a:ext cx="9345464" cy="571474"/>
      </dsp:txXfrm>
    </dsp:sp>
    <dsp:sp modelId="{CFEE1FDF-526F-4C12-9BF3-A602A9A3A298}">
      <dsp:nvSpPr>
        <dsp:cNvPr id="0" name=""/>
        <dsp:cNvSpPr/>
      </dsp:nvSpPr>
      <dsp:spPr>
        <a:xfrm rot="5400000">
          <a:off x="-146147" y="1003289"/>
          <a:ext cx="974314" cy="68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誠信</a:t>
          </a:r>
          <a:endParaRPr lang="zh-MO" altLang="en-US" sz="1700" kern="1200" dirty="0"/>
        </a:p>
      </dsp:txBody>
      <dsp:txXfrm rot="-5400000">
        <a:off x="0" y="1198152"/>
        <a:ext cx="682020" cy="292294"/>
      </dsp:txXfrm>
    </dsp:sp>
    <dsp:sp modelId="{0E8DEA1C-2EC1-447D-A6F7-95EFFE10CCBB}">
      <dsp:nvSpPr>
        <dsp:cNvPr id="0" name=""/>
        <dsp:cNvSpPr/>
      </dsp:nvSpPr>
      <dsp:spPr>
        <a:xfrm rot="5400000">
          <a:off x="5053557" y="-3514395"/>
          <a:ext cx="633304" cy="9376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/>
            <a:t>不走歪路</a:t>
          </a:r>
          <a:endParaRPr lang="zh-MO" altLang="en-US" sz="3400" kern="1200" dirty="0"/>
        </a:p>
      </dsp:txBody>
      <dsp:txXfrm rot="-5400000">
        <a:off x="682020" y="888057"/>
        <a:ext cx="9345464" cy="571474"/>
      </dsp:txXfrm>
    </dsp:sp>
    <dsp:sp modelId="{3912CE94-EA1B-4775-92E8-6F8879D45132}">
      <dsp:nvSpPr>
        <dsp:cNvPr id="0" name=""/>
        <dsp:cNvSpPr/>
      </dsp:nvSpPr>
      <dsp:spPr>
        <a:xfrm rot="5400000">
          <a:off x="-146147" y="1858985"/>
          <a:ext cx="974314" cy="68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誠信</a:t>
          </a:r>
          <a:endParaRPr lang="zh-MO" altLang="en-US" sz="1700" kern="1200" dirty="0"/>
        </a:p>
      </dsp:txBody>
      <dsp:txXfrm rot="-5400000">
        <a:off x="0" y="2053848"/>
        <a:ext cx="682020" cy="292294"/>
      </dsp:txXfrm>
    </dsp:sp>
    <dsp:sp modelId="{78DAD2F4-41D6-473A-9FA4-104F1302C2B0}">
      <dsp:nvSpPr>
        <dsp:cNvPr id="0" name=""/>
        <dsp:cNvSpPr/>
      </dsp:nvSpPr>
      <dsp:spPr>
        <a:xfrm rot="5400000">
          <a:off x="5053557" y="-2658699"/>
          <a:ext cx="633304" cy="9376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/>
            <a:t>不發放謠言</a:t>
          </a:r>
          <a:endParaRPr lang="zh-MO" altLang="en-US" sz="3400" kern="1200" dirty="0"/>
        </a:p>
      </dsp:txBody>
      <dsp:txXfrm rot="-5400000">
        <a:off x="682020" y="1743753"/>
        <a:ext cx="9345464" cy="571474"/>
      </dsp:txXfrm>
    </dsp:sp>
    <dsp:sp modelId="{11C4D6E5-AA82-4CBA-963A-BAD1FA5FB40B}">
      <dsp:nvSpPr>
        <dsp:cNvPr id="0" name=""/>
        <dsp:cNvSpPr/>
      </dsp:nvSpPr>
      <dsp:spPr>
        <a:xfrm rot="5400000">
          <a:off x="-146147" y="2714681"/>
          <a:ext cx="974314" cy="68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誠信</a:t>
          </a:r>
          <a:endParaRPr lang="zh-TW" altLang="en-US" sz="1700" kern="1200" dirty="0"/>
        </a:p>
      </dsp:txBody>
      <dsp:txXfrm rot="-5400000">
        <a:off x="0" y="2909544"/>
        <a:ext cx="682020" cy="292294"/>
      </dsp:txXfrm>
    </dsp:sp>
    <dsp:sp modelId="{990137DA-4C6B-49F8-B187-C35E5B5F2CA6}">
      <dsp:nvSpPr>
        <dsp:cNvPr id="0" name=""/>
        <dsp:cNvSpPr/>
      </dsp:nvSpPr>
      <dsp:spPr>
        <a:xfrm rot="5400000">
          <a:off x="5053557" y="-1803003"/>
          <a:ext cx="633304" cy="9376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/>
            <a:t>公平競爭才有進步</a:t>
          </a:r>
          <a:endParaRPr lang="zh-MO" altLang="en-US" sz="3400" kern="1200" dirty="0"/>
        </a:p>
      </dsp:txBody>
      <dsp:txXfrm rot="-5400000">
        <a:off x="682020" y="2599449"/>
        <a:ext cx="9345464" cy="571474"/>
      </dsp:txXfrm>
    </dsp:sp>
    <dsp:sp modelId="{3BB8FA91-FDB4-42B1-926F-81EDF57F05CE}">
      <dsp:nvSpPr>
        <dsp:cNvPr id="0" name=""/>
        <dsp:cNvSpPr/>
      </dsp:nvSpPr>
      <dsp:spPr>
        <a:xfrm rot="5400000">
          <a:off x="-146147" y="3570377"/>
          <a:ext cx="974314" cy="68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誠信</a:t>
          </a:r>
          <a:endParaRPr lang="zh-TW" altLang="en-US" sz="1700" kern="1200" dirty="0"/>
        </a:p>
      </dsp:txBody>
      <dsp:txXfrm rot="-5400000">
        <a:off x="0" y="3765240"/>
        <a:ext cx="682020" cy="292294"/>
      </dsp:txXfrm>
    </dsp:sp>
    <dsp:sp modelId="{DE890AF1-208C-4E9A-8EB4-F3FD0759C23A}">
      <dsp:nvSpPr>
        <dsp:cNvPr id="0" name=""/>
        <dsp:cNvSpPr/>
      </dsp:nvSpPr>
      <dsp:spPr>
        <a:xfrm rot="5400000">
          <a:off x="5053557" y="-947307"/>
          <a:ext cx="633304" cy="9376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/>
            <a:t>以實力取勝，積極提高競爭力</a:t>
          </a:r>
          <a:endParaRPr lang="zh-MO" altLang="en-US" sz="3400" kern="1200" dirty="0"/>
        </a:p>
      </dsp:txBody>
      <dsp:txXfrm rot="-5400000">
        <a:off x="682020" y="3455145"/>
        <a:ext cx="9345464" cy="571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5C55-47A6-406E-BAE4-3AE9DD723732}">
      <dsp:nvSpPr>
        <dsp:cNvPr id="0" name=""/>
        <dsp:cNvSpPr/>
      </dsp:nvSpPr>
      <dsp:spPr>
        <a:xfrm>
          <a:off x="5118063" y="2097968"/>
          <a:ext cx="2564184" cy="256418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形象</a:t>
          </a:r>
          <a:endParaRPr lang="zh-MO" altLang="en-US" sz="3300" kern="1200" dirty="0"/>
        </a:p>
      </dsp:txBody>
      <dsp:txXfrm>
        <a:off x="5633578" y="2698616"/>
        <a:ext cx="1533154" cy="1318043"/>
      </dsp:txXfrm>
    </dsp:sp>
    <dsp:sp modelId="{1980207A-4439-4378-B5C5-646BD64958F0}">
      <dsp:nvSpPr>
        <dsp:cNvPr id="0" name=""/>
        <dsp:cNvSpPr/>
      </dsp:nvSpPr>
      <dsp:spPr>
        <a:xfrm>
          <a:off x="3626174" y="1491888"/>
          <a:ext cx="1864861" cy="18648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名譽</a:t>
          </a:r>
          <a:endParaRPr lang="zh-MO" altLang="en-US" sz="3300" kern="1200" dirty="0"/>
        </a:p>
      </dsp:txBody>
      <dsp:txXfrm>
        <a:off x="4095658" y="1964210"/>
        <a:ext cx="925893" cy="920217"/>
      </dsp:txXfrm>
    </dsp:sp>
    <dsp:sp modelId="{1C95508E-7DA4-4756-80A8-4AE3B5B5D1CE}">
      <dsp:nvSpPr>
        <dsp:cNvPr id="0" name=""/>
        <dsp:cNvSpPr/>
      </dsp:nvSpPr>
      <dsp:spPr>
        <a:xfrm rot="20700000">
          <a:off x="4670687" y="205325"/>
          <a:ext cx="1827183" cy="182718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誠信</a:t>
          </a:r>
          <a:endParaRPr lang="zh-MO" altLang="en-US" sz="3300" kern="1200" dirty="0"/>
        </a:p>
      </dsp:txBody>
      <dsp:txXfrm rot="-20700000">
        <a:off x="5071442" y="606079"/>
        <a:ext cx="1025673" cy="1025673"/>
      </dsp:txXfrm>
    </dsp:sp>
    <dsp:sp modelId="{5374BAAE-BEC3-432C-BD35-9A0EC4EBA180}">
      <dsp:nvSpPr>
        <dsp:cNvPr id="0" name=""/>
        <dsp:cNvSpPr/>
      </dsp:nvSpPr>
      <dsp:spPr>
        <a:xfrm>
          <a:off x="4926061" y="1708093"/>
          <a:ext cx="3282155" cy="3282155"/>
        </a:xfrm>
        <a:prstGeom prst="circularArrow">
          <a:avLst>
            <a:gd name="adj1" fmla="val 4687"/>
            <a:gd name="adj2" fmla="val 299029"/>
            <a:gd name="adj3" fmla="val 2526315"/>
            <a:gd name="adj4" fmla="val 158395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38C55-4398-453F-AC5A-58DFC8BA0080}">
      <dsp:nvSpPr>
        <dsp:cNvPr id="0" name=""/>
        <dsp:cNvSpPr/>
      </dsp:nvSpPr>
      <dsp:spPr>
        <a:xfrm>
          <a:off x="3295911" y="1077257"/>
          <a:ext cx="2384691" cy="23846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D18AF-90C5-4274-AADB-3C6BBE72188C}">
      <dsp:nvSpPr>
        <dsp:cNvPr id="0" name=""/>
        <dsp:cNvSpPr/>
      </dsp:nvSpPr>
      <dsp:spPr>
        <a:xfrm>
          <a:off x="4248041" y="-196904"/>
          <a:ext cx="2571177" cy="25711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A01B8-334E-4F2C-998C-022E0065A963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F9CA4-92F3-49DA-AB6A-23D531DBF196}">
      <dsp:nvSpPr>
        <dsp:cNvPr id="0" name=""/>
        <dsp:cNvSpPr/>
      </dsp:nvSpPr>
      <dsp:spPr>
        <a:xfrm>
          <a:off x="559333" y="402272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誠信好比什麼</a:t>
          </a:r>
          <a:r>
            <a:rPr lang="en-US" altLang="zh-TW" sz="3900" kern="1200" dirty="0" smtClean="0"/>
            <a:t>?</a:t>
          </a:r>
          <a:endParaRPr lang="zh-MO" altLang="en-US" sz="3900" kern="1200" dirty="0"/>
        </a:p>
      </dsp:txBody>
      <dsp:txXfrm>
        <a:off x="559333" y="402272"/>
        <a:ext cx="9444532" cy="804545"/>
      </dsp:txXfrm>
    </dsp:sp>
    <dsp:sp modelId="{F99D7F3B-FAAC-4F0A-A65F-28ACD26F15FE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9F50A-AD1F-4591-A176-EAC326DE7A53}">
      <dsp:nvSpPr>
        <dsp:cNvPr id="0" name=""/>
        <dsp:cNvSpPr/>
      </dsp:nvSpPr>
      <dsp:spPr>
        <a:xfrm>
          <a:off x="851785" y="1609089"/>
          <a:ext cx="9152080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請同學用一詞語比喻。</a:t>
          </a:r>
          <a:endParaRPr lang="zh-MO" altLang="en-US" sz="3900" kern="1200" dirty="0"/>
        </a:p>
      </dsp:txBody>
      <dsp:txXfrm>
        <a:off x="851785" y="1609089"/>
        <a:ext cx="9152080" cy="804545"/>
      </dsp:txXfrm>
    </dsp:sp>
    <dsp:sp modelId="{44110513-D946-46B0-A501-872F10312D03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AEB8-42BC-4BC3-BA7B-727CCC326025}">
      <dsp:nvSpPr>
        <dsp:cNvPr id="0" name=""/>
        <dsp:cNvSpPr/>
      </dsp:nvSpPr>
      <dsp:spPr>
        <a:xfrm>
          <a:off x="559333" y="2815907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請老師邀請同學分享。</a:t>
          </a:r>
          <a:endParaRPr lang="zh-MO" altLang="en-US" sz="3900" kern="1200" dirty="0"/>
        </a:p>
      </dsp:txBody>
      <dsp:txXfrm>
        <a:off x="559333" y="2815907"/>
        <a:ext cx="9444532" cy="804545"/>
      </dsp:txXfrm>
    </dsp:sp>
    <dsp:sp modelId="{44A05A6B-EE67-40EA-9C18-37009C7F1A72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DCA2-6DE1-4462-AD66-CB0D99A3C918}">
      <dsp:nvSpPr>
        <dsp:cNvPr id="0" name=""/>
        <dsp:cNvSpPr/>
      </dsp:nvSpPr>
      <dsp:spPr>
        <a:xfrm>
          <a:off x="4384341" y="1476490"/>
          <a:ext cx="1173533" cy="145755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誠信</a:t>
          </a:r>
          <a:endParaRPr lang="zh-MO" altLang="en-US" sz="3500" kern="1200" dirty="0"/>
        </a:p>
      </dsp:txBody>
      <dsp:txXfrm>
        <a:off x="4441628" y="1533777"/>
        <a:ext cx="1058959" cy="1342983"/>
      </dsp:txXfrm>
    </dsp:sp>
    <dsp:sp modelId="{12B2CF01-2581-4598-AA7B-CDA223E9D409}">
      <dsp:nvSpPr>
        <dsp:cNvPr id="0" name=""/>
        <dsp:cNvSpPr/>
      </dsp:nvSpPr>
      <dsp:spPr>
        <a:xfrm rot="16200000">
          <a:off x="4787053" y="1292434"/>
          <a:ext cx="368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11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0AD4F-BDB6-46A7-90CC-591690C03FED}">
      <dsp:nvSpPr>
        <dsp:cNvPr id="0" name=""/>
        <dsp:cNvSpPr/>
      </dsp:nvSpPr>
      <dsp:spPr>
        <a:xfrm>
          <a:off x="4292708" y="-76301"/>
          <a:ext cx="1356800" cy="1184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別人信任</a:t>
          </a:r>
          <a:endParaRPr lang="zh-MO" altLang="en-US" sz="3000" kern="1200" dirty="0"/>
        </a:p>
      </dsp:txBody>
      <dsp:txXfrm>
        <a:off x="4350539" y="-18470"/>
        <a:ext cx="1241138" cy="1069019"/>
      </dsp:txXfrm>
    </dsp:sp>
    <dsp:sp modelId="{B3C3C377-41F6-4600-AD50-864E0DB0CB68}">
      <dsp:nvSpPr>
        <dsp:cNvPr id="0" name=""/>
        <dsp:cNvSpPr/>
      </dsp:nvSpPr>
      <dsp:spPr>
        <a:xfrm rot="20636078">
          <a:off x="5547279" y="1961212"/>
          <a:ext cx="542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60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4A383-628B-44D6-AA88-8149F88101F4}">
      <dsp:nvSpPr>
        <dsp:cNvPr id="0" name=""/>
        <dsp:cNvSpPr/>
      </dsp:nvSpPr>
      <dsp:spPr>
        <a:xfrm>
          <a:off x="6079293" y="1093090"/>
          <a:ext cx="1408856" cy="1180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MO" altLang="en-US" sz="2300" kern="1200" dirty="0" smtClean="0"/>
            <a:t>明辨是非的能力</a:t>
          </a:r>
          <a:endParaRPr lang="zh-MO" altLang="en-US" sz="2300" kern="1200" dirty="0"/>
        </a:p>
      </dsp:txBody>
      <dsp:txXfrm>
        <a:off x="6136914" y="1150711"/>
        <a:ext cx="1293614" cy="1065121"/>
      </dsp:txXfrm>
    </dsp:sp>
    <dsp:sp modelId="{E6A60E97-9CA7-4710-8E01-CA7AF2E1ABD3}">
      <dsp:nvSpPr>
        <dsp:cNvPr id="0" name=""/>
        <dsp:cNvSpPr/>
      </dsp:nvSpPr>
      <dsp:spPr>
        <a:xfrm rot="2668180">
          <a:off x="5497544" y="2928851"/>
          <a:ext cx="421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33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A568F-4632-4012-8FC2-BD56D0C879CF}">
      <dsp:nvSpPr>
        <dsp:cNvPr id="0" name=""/>
        <dsp:cNvSpPr/>
      </dsp:nvSpPr>
      <dsp:spPr>
        <a:xfrm>
          <a:off x="5851461" y="3076431"/>
          <a:ext cx="1023598" cy="99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個人形象</a:t>
          </a:r>
          <a:endParaRPr lang="zh-MO" altLang="en-US" sz="2500" kern="1200" dirty="0"/>
        </a:p>
      </dsp:txBody>
      <dsp:txXfrm>
        <a:off x="5899833" y="3124803"/>
        <a:ext cx="926854" cy="894163"/>
      </dsp:txXfrm>
    </dsp:sp>
    <dsp:sp modelId="{C9236BE9-738A-44BA-9DEE-50A215A6E43D}">
      <dsp:nvSpPr>
        <dsp:cNvPr id="0" name=""/>
        <dsp:cNvSpPr/>
      </dsp:nvSpPr>
      <dsp:spPr>
        <a:xfrm rot="8194227">
          <a:off x="4013733" y="2908313"/>
          <a:ext cx="429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38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234BB-3369-4479-B047-EFFAA03C385D}">
      <dsp:nvSpPr>
        <dsp:cNvPr id="0" name=""/>
        <dsp:cNvSpPr/>
      </dsp:nvSpPr>
      <dsp:spPr>
        <a:xfrm>
          <a:off x="2982377" y="3044743"/>
          <a:ext cx="1090135" cy="105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工作機會</a:t>
          </a:r>
          <a:endParaRPr lang="zh-MO" altLang="en-US" sz="2700" kern="1200" dirty="0"/>
        </a:p>
      </dsp:txBody>
      <dsp:txXfrm>
        <a:off x="3033843" y="3096209"/>
        <a:ext cx="987203" cy="951351"/>
      </dsp:txXfrm>
    </dsp:sp>
    <dsp:sp modelId="{D722A1E5-BECA-4B75-A40C-F0FD720372EE}">
      <dsp:nvSpPr>
        <dsp:cNvPr id="0" name=""/>
        <dsp:cNvSpPr/>
      </dsp:nvSpPr>
      <dsp:spPr>
        <a:xfrm rot="11848507">
          <a:off x="3889591" y="1944502"/>
          <a:ext cx="5064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43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BCD4-537D-4ACE-B6F5-E423E75D245F}">
      <dsp:nvSpPr>
        <dsp:cNvPr id="0" name=""/>
        <dsp:cNvSpPr/>
      </dsp:nvSpPr>
      <dsp:spPr>
        <a:xfrm>
          <a:off x="2724788" y="1103002"/>
          <a:ext cx="1176490" cy="1160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人格</a:t>
          </a:r>
          <a:endParaRPr lang="zh-MO" altLang="en-US" sz="3400" kern="1200" dirty="0"/>
        </a:p>
      </dsp:txBody>
      <dsp:txXfrm>
        <a:off x="2781441" y="1159655"/>
        <a:ext cx="1063184" cy="1047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61BF1-2649-4904-A722-D260B9A18A0B}">
      <dsp:nvSpPr>
        <dsp:cNvPr id="0" name=""/>
        <dsp:cNvSpPr/>
      </dsp:nvSpPr>
      <dsp:spPr>
        <a:xfrm>
          <a:off x="4023360" y="491"/>
          <a:ext cx="6035040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擁有誠信，如行走在光明之中，沒任何心理顧慮。</a:t>
          </a:r>
          <a:endParaRPr lang="zh-MO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MO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沒有誠信，如只活在黑暗之中，時刻被良心責備。</a:t>
          </a:r>
          <a:endParaRPr lang="zh-MO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MO" altLang="en-US" sz="1900" kern="1200" dirty="0"/>
        </a:p>
      </dsp:txBody>
      <dsp:txXfrm>
        <a:off x="4023360" y="239880"/>
        <a:ext cx="5316872" cy="1436337"/>
      </dsp:txXfrm>
    </dsp:sp>
    <dsp:sp modelId="{3A92849D-2FA1-47AE-B1F9-E6325D7E6B5D}">
      <dsp:nvSpPr>
        <dsp:cNvPr id="0" name=""/>
        <dsp:cNvSpPr/>
      </dsp:nvSpPr>
      <dsp:spPr>
        <a:xfrm>
          <a:off x="0" y="491"/>
          <a:ext cx="4023360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個人視角</a:t>
          </a:r>
          <a:endParaRPr lang="zh-MO" altLang="en-US" sz="6500" kern="1200" dirty="0"/>
        </a:p>
      </dsp:txBody>
      <dsp:txXfrm>
        <a:off x="93488" y="93979"/>
        <a:ext cx="3836384" cy="1728139"/>
      </dsp:txXfrm>
    </dsp:sp>
    <dsp:sp modelId="{16F7031E-F058-4479-8A21-2AF5769010DD}">
      <dsp:nvSpPr>
        <dsp:cNvPr id="0" name=""/>
        <dsp:cNvSpPr/>
      </dsp:nvSpPr>
      <dsp:spPr>
        <a:xfrm>
          <a:off x="4023360" y="2107118"/>
          <a:ext cx="6035040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smtClean="0"/>
            <a:t>沒有誠信的人，哪怕只有一次失信於人，也可能不被別人信任，也只會讓別人對自己日後的言行猜疑。</a:t>
          </a:r>
          <a:endParaRPr lang="zh-MO" alt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MO" altLang="en-US" sz="1900" kern="1200"/>
        </a:p>
      </dsp:txBody>
      <dsp:txXfrm>
        <a:off x="4023360" y="2346507"/>
        <a:ext cx="5316872" cy="1436337"/>
      </dsp:txXfrm>
    </dsp:sp>
    <dsp:sp modelId="{A4C3109F-C522-4078-B267-5BECEB5BE339}">
      <dsp:nvSpPr>
        <dsp:cNvPr id="0" name=""/>
        <dsp:cNvSpPr/>
      </dsp:nvSpPr>
      <dsp:spPr>
        <a:xfrm>
          <a:off x="0" y="2107118"/>
          <a:ext cx="4023360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MO" altLang="en-US" sz="6500" kern="1200" dirty="0" smtClean="0"/>
            <a:t>別人視角</a:t>
          </a:r>
          <a:endParaRPr lang="zh-MO" altLang="en-US" sz="6500" kern="1200" dirty="0"/>
        </a:p>
      </dsp:txBody>
      <dsp:txXfrm>
        <a:off x="93488" y="2200606"/>
        <a:ext cx="3836384" cy="1728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04A0C-B905-42F1-BF4B-F1BE3C3A1C92}">
      <dsp:nvSpPr>
        <dsp:cNvPr id="0" name=""/>
        <dsp:cNvSpPr/>
      </dsp:nvSpPr>
      <dsp:spPr>
        <a:xfrm>
          <a:off x="2377871" y="271"/>
          <a:ext cx="1578878" cy="15992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樹良好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品格</a:t>
          </a:r>
          <a:endParaRPr lang="zh-MO" altLang="en-US" sz="2600" kern="1200" dirty="0"/>
        </a:p>
      </dsp:txBody>
      <dsp:txXfrm>
        <a:off x="2609092" y="234478"/>
        <a:ext cx="1116436" cy="1130851"/>
      </dsp:txXfrm>
    </dsp:sp>
    <dsp:sp modelId="{3A25A2FC-8A0F-4B98-8898-B68C13F35596}">
      <dsp:nvSpPr>
        <dsp:cNvPr id="0" name=""/>
        <dsp:cNvSpPr/>
      </dsp:nvSpPr>
      <dsp:spPr>
        <a:xfrm>
          <a:off x="2899900" y="1674411"/>
          <a:ext cx="534819" cy="53481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MO" altLang="en-US" sz="900" kern="1200"/>
        </a:p>
      </dsp:txBody>
      <dsp:txXfrm>
        <a:off x="2970790" y="1878926"/>
        <a:ext cx="393039" cy="125789"/>
      </dsp:txXfrm>
    </dsp:sp>
    <dsp:sp modelId="{5E588167-DDB7-4934-9A3D-C0F67DA55DE6}">
      <dsp:nvSpPr>
        <dsp:cNvPr id="0" name=""/>
        <dsp:cNvSpPr/>
      </dsp:nvSpPr>
      <dsp:spPr>
        <a:xfrm>
          <a:off x="2393085" y="2284105"/>
          <a:ext cx="1548448" cy="922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守誠信</a:t>
          </a:r>
          <a:endParaRPr lang="zh-MO" altLang="en-US" sz="2600" kern="1200" dirty="0"/>
        </a:p>
      </dsp:txBody>
      <dsp:txXfrm>
        <a:off x="2619850" y="2419144"/>
        <a:ext cx="1094918" cy="652023"/>
      </dsp:txXfrm>
    </dsp:sp>
    <dsp:sp modelId="{CEF5590F-493E-4CED-B7E5-CD491318D236}">
      <dsp:nvSpPr>
        <dsp:cNvPr id="0" name=""/>
        <dsp:cNvSpPr/>
      </dsp:nvSpPr>
      <dsp:spPr>
        <a:xfrm>
          <a:off x="2899900" y="3281081"/>
          <a:ext cx="534819" cy="53481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MO" altLang="en-US" sz="900" kern="1200"/>
        </a:p>
      </dsp:txBody>
      <dsp:txXfrm>
        <a:off x="2970790" y="3485596"/>
        <a:ext cx="393039" cy="125789"/>
      </dsp:txXfrm>
    </dsp:sp>
    <dsp:sp modelId="{5B7927D3-B0CD-41E4-84CD-B9F71C47156B}">
      <dsp:nvSpPr>
        <dsp:cNvPr id="0" name=""/>
        <dsp:cNvSpPr/>
      </dsp:nvSpPr>
      <dsp:spPr>
        <a:xfrm>
          <a:off x="2417074" y="3890775"/>
          <a:ext cx="1500471" cy="15824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互相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信任</a:t>
          </a:r>
          <a:endParaRPr lang="zh-MO" altLang="en-US" sz="2600" kern="1200" dirty="0"/>
        </a:p>
      </dsp:txBody>
      <dsp:txXfrm>
        <a:off x="2636813" y="4122523"/>
        <a:ext cx="1060993" cy="1118978"/>
      </dsp:txXfrm>
    </dsp:sp>
    <dsp:sp modelId="{CFD93EFF-744F-402C-8EC6-1B872630FF82}">
      <dsp:nvSpPr>
        <dsp:cNvPr id="0" name=""/>
        <dsp:cNvSpPr/>
      </dsp:nvSpPr>
      <dsp:spPr>
        <a:xfrm>
          <a:off x="4095064" y="2565249"/>
          <a:ext cx="293228" cy="343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MO" altLang="en-US" sz="1400" kern="1200"/>
        </a:p>
      </dsp:txBody>
      <dsp:txXfrm>
        <a:off x="4095064" y="2633853"/>
        <a:ext cx="205260" cy="205813"/>
      </dsp:txXfrm>
    </dsp:sp>
    <dsp:sp modelId="{35C9D8D9-F5DE-4E7C-9F43-AB98EB97BA36}">
      <dsp:nvSpPr>
        <dsp:cNvPr id="0" name=""/>
        <dsp:cNvSpPr/>
      </dsp:nvSpPr>
      <dsp:spPr>
        <a:xfrm>
          <a:off x="4510010" y="1814658"/>
          <a:ext cx="3170518" cy="1844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建公平、健康社會</a:t>
          </a:r>
          <a:endParaRPr lang="zh-MO" altLang="en-US" sz="3900" kern="1200" dirty="0"/>
        </a:p>
      </dsp:txBody>
      <dsp:txXfrm>
        <a:off x="4974322" y="2084735"/>
        <a:ext cx="2241894" cy="130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5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3435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6043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2994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662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55989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217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17440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3837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1664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13D6FD-310C-48A5-B22E-1CC945174F79}" type="datetimeFigureOut">
              <a:rPr lang="zh-MO" altLang="en-US" smtClean="0"/>
              <a:t>16/9/2020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F05770-D3DC-4FAC-9FB3-FA3736A01178}" type="slidenum">
              <a:rPr lang="zh-MO" altLang="en-US" smtClean="0"/>
              <a:t>‹#›</a:t>
            </a:fld>
            <a:endParaRPr lang="zh-MO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519464" cy="3566160"/>
          </a:xfrm>
        </p:spPr>
        <p:txBody>
          <a:bodyPr/>
          <a:lstStyle/>
          <a:p>
            <a:r>
              <a:rPr lang="zh-TW" altLang="en-US" dirty="0" smtClean="0"/>
              <a:t>品德與公民主題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誠信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(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第一節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)</a:t>
            </a:r>
            <a:endParaRPr lang="zh-MO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48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誠信你要知</a:t>
            </a:r>
            <a:endParaRPr lang="zh-MO" altLang="en-US" sz="4800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謠言滿天飛</a:t>
            </a:r>
            <a:endParaRPr lang="zh-MO" altLang="en-US" sz="5400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1468192" y="2292439"/>
            <a:ext cx="2292439" cy="320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對社會帶來的影響</a:t>
            </a:r>
            <a:r>
              <a:rPr lang="en-US" altLang="zh-TW" sz="32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……</a:t>
            </a:r>
            <a:endParaRPr lang="zh-MO" altLang="en-US" sz="3200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15212" y="2607971"/>
            <a:ext cx="2691686" cy="257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發放謠言者</a:t>
            </a:r>
            <a:endParaRPr lang="en-US" altLang="zh-TW" sz="3600" dirty="0" smtClean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/>
            <a:r>
              <a:rPr lang="zh-TW" altLang="en-US" sz="3600" dirty="0" smtClean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負上刑責</a:t>
            </a:r>
            <a:endParaRPr lang="zh-MO" altLang="en-US" sz="3600" dirty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0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公民責任，你我有責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!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003" y="1845734"/>
            <a:ext cx="10730677" cy="4023360"/>
          </a:xfrm>
        </p:spPr>
        <p:txBody>
          <a:bodyPr/>
          <a:lstStyle/>
          <a:p>
            <a:pPr algn="just"/>
            <a:r>
              <a:rPr lang="zh-TW" altLang="en-US" sz="3200" dirty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疫情防控關鍵時刻，居家隔離人士應嚴格遵守隔離防控措施。</a:t>
            </a:r>
            <a:endParaRPr lang="en-US" altLang="zh-TW" sz="3200" dirty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endParaRPr lang="en-US" altLang="zh-TW" sz="3200" dirty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r>
              <a:rPr lang="zh-TW" altLang="en-US" sz="3200" dirty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不僅保障自己，也是保障別人。</a:t>
            </a:r>
            <a:endParaRPr lang="zh-MO" altLang="en-US" sz="3200" dirty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endParaRPr lang="en-US" altLang="zh-MO" sz="3200" dirty="0" smtClean="0"/>
          </a:p>
          <a:p>
            <a:endParaRPr lang="zh-MO" altLang="en-US" dirty="0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12" y="4639401"/>
            <a:ext cx="788281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519464" cy="3566160"/>
          </a:xfrm>
        </p:spPr>
        <p:txBody>
          <a:bodyPr/>
          <a:lstStyle/>
          <a:p>
            <a:r>
              <a:rPr lang="zh-TW" altLang="en-US" dirty="0" smtClean="0"/>
              <a:t>品德與公民主題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誠信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(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第二節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)</a:t>
            </a:r>
            <a:endParaRPr lang="zh-MO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48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誠信你要知</a:t>
            </a:r>
            <a:endParaRPr lang="zh-MO" altLang="en-US" sz="4800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7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一起談「誠信」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sz="2800" dirty="0">
                <a:latin typeface="+mn-ea"/>
              </a:rPr>
              <a:t>子曰：「人而無信，不知其可。」認為人若不講信用，在社會上就無立足之地，什麼事情也做不成</a:t>
            </a:r>
            <a:r>
              <a:rPr lang="zh-MO" altLang="en-US" sz="2800" dirty="0" smtClean="0">
                <a:latin typeface="+mn-ea"/>
              </a:rPr>
              <a:t>。</a:t>
            </a:r>
            <a:endParaRPr lang="en-US" altLang="zh-MO" sz="2800" dirty="0" smtClean="0">
              <a:latin typeface="+mn-ea"/>
            </a:endParaRPr>
          </a:p>
          <a:p>
            <a:endParaRPr lang="en-US" altLang="zh-MO" dirty="0"/>
          </a:p>
          <a:p>
            <a:endParaRPr lang="zh-MO" altLang="en-US" dirty="0"/>
          </a:p>
          <a:p>
            <a:endParaRPr lang="zh-MO" altLang="en-US" dirty="0"/>
          </a:p>
        </p:txBody>
      </p:sp>
      <p:sp>
        <p:nvSpPr>
          <p:cNvPr id="4" name="橢圓 3"/>
          <p:cNvSpPr/>
          <p:nvPr/>
        </p:nvSpPr>
        <p:spPr>
          <a:xfrm>
            <a:off x="3370400" y="3052293"/>
            <a:ext cx="6095571" cy="2202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MO" altLang="en-US" sz="4000" b="1" dirty="0" smtClean="0"/>
              <a:t>誠信</a:t>
            </a:r>
            <a:r>
              <a:rPr lang="zh-TW" altLang="en-US" sz="4000" b="1" dirty="0" smtClean="0"/>
              <a:t>是人格的基石</a:t>
            </a:r>
            <a:endParaRPr lang="zh-MO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021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7108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2829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「我」會怎樣做</a:t>
            </a:r>
            <a:r>
              <a:rPr lang="en-US" altLang="zh-TW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MO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+mn-ea"/>
              </a:rPr>
              <a:t>為了提高升職機會</a:t>
            </a:r>
            <a:r>
              <a:rPr lang="zh-TW" altLang="en-US" sz="2800" dirty="0" smtClean="0">
                <a:latin typeface="+mn-ea"/>
              </a:rPr>
              <a:t>，</a:t>
            </a:r>
            <a:r>
              <a:rPr lang="en-US" altLang="zh-TW" sz="2800" dirty="0" smtClean="0">
                <a:latin typeface="+mn-ea"/>
              </a:rPr>
              <a:t>A</a:t>
            </a:r>
            <a:r>
              <a:rPr lang="zh-TW" altLang="en-US" sz="2800" dirty="0" smtClean="0">
                <a:latin typeface="+mn-ea"/>
              </a:rPr>
              <a:t>員工製造</a:t>
            </a:r>
            <a:r>
              <a:rPr lang="zh-TW" altLang="en-US" sz="2800" dirty="0">
                <a:latin typeface="+mn-ea"/>
              </a:rPr>
              <a:t>一些</a:t>
            </a:r>
            <a:r>
              <a:rPr lang="zh-TW" altLang="en-US" sz="2800" dirty="0" smtClean="0">
                <a:latin typeface="+mn-ea"/>
              </a:rPr>
              <a:t>謠言令</a:t>
            </a:r>
            <a:r>
              <a:rPr lang="zh-TW" altLang="en-US" sz="2800" dirty="0">
                <a:latin typeface="+mn-ea"/>
              </a:rPr>
              <a:t>對手處於不利</a:t>
            </a:r>
            <a:r>
              <a:rPr lang="zh-TW" altLang="en-US" sz="2800" dirty="0" smtClean="0">
                <a:latin typeface="+mn-ea"/>
              </a:rPr>
              <a:t>位置。 </a:t>
            </a:r>
            <a:endParaRPr lang="en-US" altLang="zh-TW" sz="2800" dirty="0" smtClean="0">
              <a:latin typeface="+mn-ea"/>
            </a:endParaRPr>
          </a:p>
          <a:p>
            <a:endParaRPr lang="en-US" altLang="zh-MO" dirty="0"/>
          </a:p>
          <a:p>
            <a:endParaRPr lang="zh-MO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6518" y="2820472"/>
            <a:ext cx="2975020" cy="110758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+mn-ea"/>
              </a:rPr>
              <a:t>A</a:t>
            </a:r>
            <a:r>
              <a:rPr lang="zh-TW" altLang="en-US" sz="2800" dirty="0">
                <a:latin typeface="+mn-ea"/>
              </a:rPr>
              <a:t>員工</a:t>
            </a:r>
            <a:r>
              <a:rPr lang="zh-TW" altLang="en-US" sz="2800" dirty="0" smtClean="0"/>
              <a:t>為什麼有這樣的想法</a:t>
            </a:r>
            <a:r>
              <a:rPr lang="en-US" altLang="zh-TW" sz="2800" dirty="0" smtClean="0"/>
              <a:t>?</a:t>
            </a:r>
            <a:endParaRPr lang="zh-MO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3728433" y="3239036"/>
            <a:ext cx="1120462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5112913" y="2994529"/>
            <a:ext cx="2318197" cy="79849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導致</a:t>
            </a:r>
            <a:r>
              <a:rPr lang="zh-MO" altLang="en-US" sz="2800" dirty="0" smtClean="0"/>
              <a:t>什麼結果</a:t>
            </a:r>
            <a:r>
              <a:rPr lang="en-US" altLang="zh-MO" sz="2800" dirty="0" smtClean="0"/>
              <a:t>?</a:t>
            </a:r>
            <a:endParaRPr lang="en-US" altLang="zh-MO" sz="2800" dirty="0"/>
          </a:p>
        </p:txBody>
      </p:sp>
      <p:sp>
        <p:nvSpPr>
          <p:cNvPr id="7" name="向右箭號 6"/>
          <p:cNvSpPr/>
          <p:nvPr/>
        </p:nvSpPr>
        <p:spPr>
          <a:xfrm>
            <a:off x="7695128" y="3239036"/>
            <a:ext cx="1056067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8" name="矩形 7"/>
          <p:cNvSpPr/>
          <p:nvPr/>
        </p:nvSpPr>
        <p:spPr>
          <a:xfrm>
            <a:off x="9015213" y="2936574"/>
            <a:ext cx="3065171" cy="91439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你認為</a:t>
            </a:r>
            <a:r>
              <a:rPr lang="en-US" altLang="zh-TW" sz="2800" dirty="0">
                <a:latin typeface="+mn-ea"/>
              </a:rPr>
              <a:t>A</a:t>
            </a:r>
            <a:r>
              <a:rPr lang="zh-TW" altLang="en-US" sz="2800" dirty="0">
                <a:latin typeface="+mn-ea"/>
              </a:rPr>
              <a:t>員工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應該</a:t>
            </a:r>
            <a:r>
              <a:rPr lang="zh-TW" altLang="en-US" sz="2800" dirty="0" smtClean="0"/>
              <a:t>怎樣做</a:t>
            </a:r>
            <a:r>
              <a:rPr lang="en-US" altLang="zh-TW" sz="2800" dirty="0" smtClean="0"/>
              <a:t>?</a:t>
            </a:r>
            <a:endParaRPr lang="zh-MO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31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「我」</a:t>
            </a:r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會這樣做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!</a:t>
            </a:r>
            <a:endParaRPr lang="zh-MO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17162"/>
              </p:ext>
            </p:extLst>
          </p:nvPr>
        </p:nvGraphicFramePr>
        <p:xfrm>
          <a:off x="1096963" y="1846263"/>
          <a:ext cx="10058400" cy="439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4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</a:t>
            </a:r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」會怎樣做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MO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明天就要迎來數學考試了，但「我」仍然未好好準備，心中生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出</a:t>
            </a:r>
            <a:r>
              <a:rPr lang="zh-TW" altLang="en-US" sz="3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一個作弊念頭。</a:t>
            </a:r>
            <a:endParaRPr lang="en-US" altLang="zh-TW" sz="36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endParaRPr lang="zh-MO" altLang="en-US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29" y="2957301"/>
            <a:ext cx="3250641" cy="23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不誠信考試的危害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sz="2800" dirty="0">
                <a:latin typeface="+mn-ea"/>
              </a:rPr>
              <a:t>你</a:t>
            </a:r>
            <a:r>
              <a:rPr lang="zh-MO" altLang="en-US" sz="2800" dirty="0" smtClean="0">
                <a:latin typeface="+mn-ea"/>
              </a:rPr>
              <a:t>考試</a:t>
            </a:r>
            <a:r>
              <a:rPr lang="zh-TW" altLang="en-US" sz="2800" dirty="0" smtClean="0">
                <a:latin typeface="+mn-ea"/>
              </a:rPr>
              <a:t>成績「</a:t>
            </a:r>
            <a:r>
              <a:rPr lang="zh-MO" altLang="en-US" sz="2800" dirty="0" smtClean="0">
                <a:latin typeface="+mn-ea"/>
              </a:rPr>
              <a:t>優秀」，全</a:t>
            </a:r>
            <a:r>
              <a:rPr lang="zh-MO" altLang="en-US" sz="2800" dirty="0">
                <a:latin typeface="+mn-ea"/>
              </a:rPr>
              <a:t>是弄虛作假得來的，也會被旁人鄙視</a:t>
            </a:r>
            <a:r>
              <a:rPr lang="zh-MO" altLang="en-US" sz="2800" dirty="0" smtClean="0">
                <a:latin typeface="+mn-ea"/>
              </a:rPr>
              <a:t>。</a:t>
            </a:r>
            <a:endParaRPr lang="en-US" altLang="zh-MO" sz="2800" dirty="0" smtClean="0">
              <a:latin typeface="+mn-ea"/>
            </a:endParaRPr>
          </a:p>
          <a:p>
            <a:endParaRPr lang="en-US" altLang="zh-MO" dirty="0"/>
          </a:p>
          <a:p>
            <a:endParaRPr lang="zh-MO" altLang="en-US" dirty="0" smtClean="0"/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自我行為監督的重要性</a:t>
            </a:r>
            <a:endParaRPr lang="zh-MO" altLang="en-US" sz="3600" dirty="0">
              <a:solidFill>
                <a:srgbClr val="00206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6524" y="4546243"/>
            <a:ext cx="101485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   承擔後果，處罰及零分。</a:t>
            </a:r>
            <a:endParaRPr lang="en-US" altLang="zh-TW" sz="3600" dirty="0" smtClean="0">
              <a:solidFill>
                <a:srgbClr val="00206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    面對不了別人，更面對不了自己。</a:t>
            </a:r>
            <a:endParaRPr lang="en-US" altLang="zh-TW" sz="4000" dirty="0" smtClean="0">
              <a:solidFill>
                <a:srgbClr val="00206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/>
            <a:r>
              <a:rPr lang="zh-TW" altLang="en-US" sz="6000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不違背良知，必須做正確的事。</a:t>
            </a:r>
            <a:endParaRPr lang="zh-MO" altLang="en-US" sz="6000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有人說</a:t>
            </a:r>
            <a:r>
              <a:rPr lang="en-US" altLang="zh-TW" dirty="0" smtClean="0"/>
              <a:t>……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06839" y="2305319"/>
            <a:ext cx="5525037" cy="708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誠信只是一種理想化的美德。</a:t>
            </a:r>
            <a:endParaRPr lang="zh-MO" altLang="en-US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5324" y="3284113"/>
            <a:ext cx="5602310" cy="7212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講誠信者往往吃虧</a:t>
            </a:r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。</a:t>
            </a:r>
            <a:endParaRPr lang="zh-MO" altLang="en-US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5470" y="4572000"/>
            <a:ext cx="7237927" cy="61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你認同嗎</a:t>
            </a:r>
            <a:r>
              <a:rPr lang="en-US" altLang="zh-TW" sz="32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r>
              <a:rPr lang="zh-TW" altLang="en-US" sz="32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請談談你的看法。</a:t>
            </a:r>
            <a:endParaRPr lang="zh-MO" altLang="en-US" sz="3200" dirty="0">
              <a:solidFill>
                <a:srgbClr val="00206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4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7882" y="286603"/>
            <a:ext cx="10717798" cy="145075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無論我們處於何時何地，也該謹守誠信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!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234627"/>
              </p:ext>
            </p:extLst>
          </p:nvPr>
        </p:nvGraphicFramePr>
        <p:xfrm>
          <a:off x="953036" y="1584101"/>
          <a:ext cx="10702343" cy="466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7524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1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人的最大資產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—</a:t>
            </a:r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誠信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45141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7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多角度看誠信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4407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0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11090"/>
              </p:ext>
            </p:extLst>
          </p:nvPr>
        </p:nvGraphicFramePr>
        <p:xfrm>
          <a:off x="1096963" y="811369"/>
          <a:ext cx="10058400" cy="547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2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活得安樂，活得愉快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!</a:t>
            </a:r>
            <a:endParaRPr lang="zh-MO" altLang="en-US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343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7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</a:t>
            </a:r>
            <a:r>
              <a:rPr lang="zh-TW" altLang="en-US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」的感受</a:t>
            </a:r>
            <a:r>
              <a:rPr lang="en-US" altLang="zh-TW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r>
              <a:rPr lang="zh-MO" altLang="en-US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MO" altLang="en-US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「我」</a:t>
            </a:r>
            <a:r>
              <a:rPr lang="zh-TW" altLang="en-US" sz="2800" dirty="0" smtClean="0"/>
              <a:t>與朋友已約定星期天到戶外騎單車。到星期天當天，朋友無緣無故失約，</a:t>
            </a:r>
            <a:r>
              <a:rPr lang="zh-TW" altLang="en-US" sz="2800" dirty="0">
                <a:latin typeface="新細明體" panose="02020500000000000000" pitchFamily="18" charset="-120"/>
              </a:rPr>
              <a:t> 「我」</a:t>
            </a:r>
            <a:r>
              <a:rPr lang="zh-TW" altLang="en-US" sz="2800" dirty="0" smtClean="0"/>
              <a:t>致電給朋友，朋友只拋下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「有事，不來了」這句話。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MO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MO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5653825" y="3026535"/>
            <a:ext cx="450761" cy="1184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5" name="矩形 4"/>
          <p:cNvSpPr/>
          <p:nvPr/>
        </p:nvSpPr>
        <p:spPr>
          <a:xfrm>
            <a:off x="3322749" y="4520485"/>
            <a:ext cx="5228823" cy="108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</a:t>
            </a:r>
            <a:r>
              <a:rPr lang="zh-TW" altLang="en-US" sz="36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」有什麼感受</a:t>
            </a:r>
            <a:r>
              <a:rPr lang="en-US" altLang="zh-TW" sz="3600" dirty="0" smtClean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MO" altLang="en-US" sz="3600" dirty="0">
              <a:solidFill>
                <a:srgbClr val="00206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6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</a:t>
            </a:r>
            <a:r>
              <a:rPr lang="zh-TW" altLang="en-US" dirty="0"/>
              <a:t>絡上</a:t>
            </a:r>
            <a:r>
              <a:rPr lang="zh-TW" altLang="en-US" dirty="0" smtClean="0"/>
              <a:t>的</a:t>
            </a:r>
            <a:r>
              <a:rPr lang="zh-TW" altLang="en-US" dirty="0"/>
              <a:t>「</a:t>
            </a:r>
            <a:r>
              <a:rPr lang="zh-TW" altLang="en-US" dirty="0" smtClean="0"/>
              <a:t>我</a:t>
            </a:r>
            <a:r>
              <a:rPr lang="zh-TW" altLang="en-US" dirty="0"/>
              <a:t>」</a:t>
            </a:r>
            <a:r>
              <a:rPr lang="zh-TW" altLang="en-US" dirty="0" smtClean="0"/>
              <a:t>是誰</a:t>
            </a:r>
            <a:r>
              <a:rPr lang="en-US" altLang="zh-TW" dirty="0" smtClean="0"/>
              <a:t>?</a:t>
            </a:r>
            <a:endParaRPr lang="zh-MO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6387" y="2658816"/>
            <a:ext cx="2724150" cy="1676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332" y="2388359"/>
            <a:ext cx="4854219" cy="2119246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7096259" y="3322749"/>
            <a:ext cx="1365161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7" name="向右箭號 6"/>
          <p:cNvSpPr/>
          <p:nvPr/>
        </p:nvSpPr>
        <p:spPr>
          <a:xfrm rot="10800000">
            <a:off x="3162496" y="3308494"/>
            <a:ext cx="1481071" cy="377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9" y="2450808"/>
            <a:ext cx="2143125" cy="21431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1066" y="3979572"/>
            <a:ext cx="1138951" cy="355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0" name="矩形 9"/>
          <p:cNvSpPr/>
          <p:nvPr/>
        </p:nvSpPr>
        <p:spPr>
          <a:xfrm>
            <a:off x="1601731" y="4913961"/>
            <a:ext cx="8931182" cy="10560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在現實或網絡世界的我都是那一個我，不離棄誠信美德。</a:t>
            </a:r>
            <a:endParaRPr lang="zh-MO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3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</a:t>
            </a:r>
            <a:r>
              <a:rPr lang="zh-TW" altLang="en-US" dirty="0" smtClean="0"/>
              <a:t>新型</a:t>
            </a:r>
            <a:r>
              <a:rPr lang="zh-TW" altLang="en-US" dirty="0"/>
              <a:t>冠狀</a:t>
            </a:r>
            <a:r>
              <a:rPr lang="zh-TW" altLang="en-US" dirty="0" smtClean="0"/>
              <a:t>病毒疫情中的公民責任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抗疫以來，社會各界人士堅守崗位，努力齊心面對是次疫情。</a:t>
            </a:r>
            <a:endParaRPr lang="en-US" altLang="zh-TW" sz="32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endParaRPr lang="en-US" altLang="zh-MO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這些人，那些事，看在眼裡，記在心裡。</a:t>
            </a:r>
            <a:endParaRPr lang="en-US" altLang="zh-TW" sz="32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endParaRPr lang="en-US" altLang="zh-MO" sz="32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但若然社會上持分者未能盡心做好公民責任，那麼對澳門抗疫會帶來什麼困境</a:t>
            </a:r>
            <a:r>
              <a:rPr lang="en-US" altLang="zh-TW" sz="3200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MO" altLang="en-US" sz="3200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6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4095" y="231819"/>
            <a:ext cx="10957494" cy="927279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請同學閱讀下面內容，然後思考問題。</a:t>
            </a:r>
            <a:endParaRPr lang="zh-MO" altLang="en-US" sz="4400" dirty="0">
              <a:solidFill>
                <a:srgbClr val="00B05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095" y="1262130"/>
            <a:ext cx="6230947" cy="4829577"/>
          </a:xfrm>
        </p:spPr>
        <p:txBody>
          <a:bodyPr>
            <a:noAutofit/>
          </a:bodyPr>
          <a:lstStyle/>
          <a:p>
            <a:pPr algn="just"/>
            <a:r>
              <a:rPr lang="en-US" altLang="zh-TW" sz="2200" dirty="0" smtClean="0"/>
              <a:t>【#</a:t>
            </a:r>
            <a:r>
              <a:rPr lang="zh-TW" altLang="en-US" sz="2200" dirty="0" smtClean="0"/>
              <a:t>醫護</a:t>
            </a:r>
            <a:r>
              <a:rPr lang="en-US" altLang="zh-TW" sz="2200" dirty="0" smtClean="0"/>
              <a:t>14</a:t>
            </a:r>
            <a:r>
              <a:rPr lang="zh-TW" altLang="en-US" sz="2200" dirty="0" smtClean="0"/>
              <a:t>日輪換</a:t>
            </a:r>
            <a:r>
              <a:rPr lang="en-US" altLang="zh-TW" sz="2200" dirty="0" smtClean="0"/>
              <a:t>】</a:t>
            </a:r>
            <a:r>
              <a:rPr lang="zh-TW" altLang="en-US" sz="2200" dirty="0" smtClean="0"/>
              <a:t>針對社交媒體流傳“由疫情開始到現在，都是由同一班醫護人員照顧受感染病人，直至現在感染個案增多，都是同一班醫護人員，衛生局沒有增加人手安排的情況。”新型冠狀病毒感染應變協調中心澄清，衛生局所有醫護人員都是自願報名參加前線抗疫工作，並按病人比例安排照顧確診患者的醫護人力資源，每</a:t>
            </a:r>
            <a:r>
              <a:rPr lang="en-US" altLang="zh-TW" sz="2200" dirty="0" smtClean="0"/>
              <a:t>14</a:t>
            </a:r>
            <a:r>
              <a:rPr lang="zh-TW" altLang="en-US" sz="2200" dirty="0" smtClean="0"/>
              <a:t>日會輪換一批醫護人員照顧確診患者，且每日工作</a:t>
            </a:r>
            <a:r>
              <a:rPr lang="en-US" altLang="zh-TW" sz="2200" dirty="0" smtClean="0"/>
              <a:t>6</a:t>
            </a:r>
            <a:r>
              <a:rPr lang="zh-TW" altLang="en-US" sz="2200" dirty="0" smtClean="0"/>
              <a:t>小時，</a:t>
            </a:r>
            <a:r>
              <a:rPr lang="en-US" altLang="zh-TW" sz="2200" dirty="0" smtClean="0"/>
              <a:t>14</a:t>
            </a:r>
            <a:r>
              <a:rPr lang="zh-TW" altLang="en-US" sz="2200" dirty="0" smtClean="0"/>
              <a:t>日工作後亦會休息</a:t>
            </a:r>
            <a:r>
              <a:rPr lang="en-US" altLang="zh-TW" sz="2200" dirty="0" smtClean="0"/>
              <a:t>14</a:t>
            </a:r>
            <a:r>
              <a:rPr lang="zh-TW" altLang="en-US" sz="2200" dirty="0" smtClean="0"/>
              <a:t>日，再按照其意願重新安排工作。應變協調中心強調，目前各級醫護員工上下同心、奮勇抗疫、士氣高昂，相信發佈消息人士非衛生局員工，呼籲市民勿輕易聽信或轉發謠言，以免造成不必要的社會恐慌，並強調惡意傳播謠言者可能負上刑責。</a:t>
            </a:r>
            <a:r>
              <a:rPr lang="zh-TW" altLang="en-US" sz="1600" dirty="0" smtClean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資料來源</a:t>
            </a:r>
            <a:r>
              <a:rPr lang="en-US" altLang="zh-TW" sz="1600" dirty="0" smtClean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en-US" sz="1600" dirty="0" smtClean="0">
                <a:solidFill>
                  <a:srgbClr val="0070C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新型冠狀病毒感染應變協調中心訊息發佈專頁</a:t>
            </a:r>
            <a:endParaRPr lang="en-US" altLang="zh-MO" sz="1600" dirty="0" smtClean="0">
              <a:solidFill>
                <a:srgbClr val="0070C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50" y="2748758"/>
            <a:ext cx="4800600" cy="26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425" y="202081"/>
            <a:ext cx="11751973" cy="116308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請同學閱讀下面內容，然後思考問題。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885645" y="1941535"/>
            <a:ext cx="5672071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（</a:t>
            </a:r>
            <a:r>
              <a:rPr lang="zh-TW" altLang="en-US" dirty="0"/>
              <a:t>新增</a:t>
            </a:r>
            <a:r>
              <a:rPr lang="en-US" altLang="zh-TW" dirty="0"/>
              <a:t>1</a:t>
            </a:r>
            <a:r>
              <a:rPr lang="zh-TW" altLang="en-US" dirty="0"/>
              <a:t>宗違反家居觀察個案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澳門治安</a:t>
            </a:r>
            <a:r>
              <a:rPr lang="zh-TW" altLang="en-US" dirty="0"/>
              <a:t>警察局表示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2020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27</a:t>
            </a:r>
            <a:r>
              <a:rPr lang="zh-TW" altLang="en-US" dirty="0"/>
              <a:t>日警方接到市民舉報，懷疑某住宅單位有</a:t>
            </a:r>
            <a:r>
              <a:rPr lang="en-US" altLang="zh-TW" dirty="0"/>
              <a:t>2</a:t>
            </a:r>
            <a:r>
              <a:rPr lang="zh-TW" altLang="en-US" dirty="0"/>
              <a:t>名人士違反家居觀察規定，多次離開住宅單位，警方立即派員到場了解。經接觸到該住宅單位的</a:t>
            </a:r>
            <a:r>
              <a:rPr lang="en-US" altLang="zh-TW" dirty="0"/>
              <a:t>2</a:t>
            </a:r>
            <a:r>
              <a:rPr lang="zh-TW" altLang="en-US" dirty="0"/>
              <a:t>名人士，</a:t>
            </a:r>
            <a:r>
              <a:rPr lang="en-US" altLang="zh-TW" dirty="0"/>
              <a:t>2</a:t>
            </a:r>
            <a:r>
              <a:rPr lang="zh-TW" altLang="en-US" dirty="0"/>
              <a:t>人承認曾經</a:t>
            </a:r>
            <a:r>
              <a:rPr lang="en-US" altLang="zh-TW" dirty="0"/>
              <a:t>3</a:t>
            </a:r>
            <a:r>
              <a:rPr lang="zh-TW" altLang="en-US" dirty="0"/>
              <a:t>次去到大廈門口接收家人提供的生活物資，其餘時間均沒有離開住宅單位。由於</a:t>
            </a:r>
            <a:r>
              <a:rPr lang="en-US" altLang="zh-TW" dirty="0"/>
              <a:t>2</a:t>
            </a:r>
            <a:r>
              <a:rPr lang="zh-TW" altLang="en-US" dirty="0"/>
              <a:t>人涉嫌違反</a:t>
            </a:r>
            <a:r>
              <a:rPr lang="en-US" altLang="zh-TW" dirty="0"/>
              <a:t>《</a:t>
            </a:r>
            <a:r>
              <a:rPr lang="zh-TW" altLang="en-US" dirty="0"/>
              <a:t>傳染病防治法</a:t>
            </a:r>
            <a:r>
              <a:rPr lang="en-US" altLang="zh-TW" dirty="0"/>
              <a:t>》</a:t>
            </a:r>
            <a:r>
              <a:rPr lang="zh-TW" altLang="en-US" dirty="0"/>
              <a:t>規定，於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28</a:t>
            </a:r>
            <a:r>
              <a:rPr lang="zh-TW" altLang="en-US" dirty="0"/>
              <a:t>日被送往指定酒店強制隔離，到目前共發現</a:t>
            </a:r>
            <a:r>
              <a:rPr lang="en-US" altLang="zh-TW" dirty="0"/>
              <a:t>7</a:t>
            </a:r>
            <a:r>
              <a:rPr lang="zh-TW" altLang="en-US" dirty="0"/>
              <a:t>宗違反家居觀察個案。 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警方</a:t>
            </a:r>
            <a:r>
              <a:rPr lang="zh-TW" altLang="en-US" dirty="0"/>
              <a:t>呼籲接受家居觀察人士必須遵守</a:t>
            </a:r>
            <a:r>
              <a:rPr lang="en-US" altLang="zh-TW" dirty="0"/>
              <a:t>《</a:t>
            </a:r>
            <a:r>
              <a:rPr lang="zh-TW" altLang="en-US" dirty="0"/>
              <a:t>傳染病防治法</a:t>
            </a:r>
            <a:r>
              <a:rPr lang="en-US" altLang="zh-TW" dirty="0"/>
              <a:t>》</a:t>
            </a:r>
            <a:r>
              <a:rPr lang="zh-TW" altLang="en-US" dirty="0"/>
              <a:t>規定，否則須要承擔相關刑事責任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just"/>
            <a:r>
              <a:rPr lang="zh-TW" altLang="en-US" dirty="0" smtClean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資料來源</a:t>
            </a:r>
            <a:r>
              <a:rPr lang="en-US" altLang="zh-TW" dirty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 </a:t>
            </a:r>
            <a:r>
              <a:rPr lang="zh-TW" altLang="en-US" dirty="0" smtClean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記者會</a:t>
            </a:r>
            <a:r>
              <a:rPr lang="zh-TW" altLang="en-US" dirty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快訊</a:t>
            </a:r>
            <a:endParaRPr lang="zh-MO" altLang="en-US" dirty="0">
              <a:solidFill>
                <a:srgbClr val="00B0F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89" y="5540643"/>
            <a:ext cx="3462828" cy="64013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62" y="1365161"/>
            <a:ext cx="4175482" cy="41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請同學閱讀下面內容，然後思考問題。</a:t>
            </a:r>
            <a:endParaRPr lang="zh-MO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zh-MO" sz="2400" dirty="0"/>
              <a:t>港府早前公布禁止</a:t>
            </a:r>
            <a:r>
              <a:rPr lang="en-US" altLang="zh-MO" sz="2400" dirty="0"/>
              <a:t>4</a:t>
            </a:r>
            <a:r>
              <a:rPr lang="zh-TW" altLang="zh-MO" sz="2400" dirty="0"/>
              <a:t>人以上聚集及餐廳限座等新措施，市民亦擔心生活物資短缺，令「搶米潮」再現。將軍澳有超市貨架上的大米被搶購一空，是繼２月初以來第二次出現搶米潮。在疫情爆發早期，亦有謠傳指紙巾將會缺貨，引發一輪搶廁紙潮，惟隨着商戶不斷補貨，廁紙搶購潮亦已消失。</a:t>
            </a:r>
          </a:p>
          <a:p>
            <a:r>
              <a:rPr lang="zh-TW" altLang="zh-MO" dirty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資料來源</a:t>
            </a:r>
            <a:r>
              <a:rPr lang="en-US" altLang="zh-MO" dirty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zh-MO" dirty="0">
                <a:solidFill>
                  <a:srgbClr val="00B0F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香港經濟日報</a:t>
            </a:r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8487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公民</a:t>
            </a:r>
            <a:r>
              <a:rPr lang="zh-TW" altLang="en-US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責任，你做到了嗎</a:t>
            </a:r>
            <a:r>
              <a:rPr lang="en-US" altLang="zh-TW" dirty="0" smtClean="0">
                <a:solidFill>
                  <a:srgbClr val="00B05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居家隔離人士擅自離開住宅單位，你認為此行為為社會帶來的風險有哪些</a:t>
            </a:r>
            <a:r>
              <a:rPr lang="en-US" altLang="zh-TW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</a:p>
          <a:p>
            <a:pPr algn="just"/>
            <a:endParaRPr lang="en-US" altLang="zh-TW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r>
              <a:rPr lang="en-US" altLang="zh-TW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.</a:t>
            </a:r>
            <a:r>
              <a:rPr lang="en-US" altLang="zh-TW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</a:t>
            </a:r>
            <a:r>
              <a:rPr lang="zh-TW" altLang="zh-MO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以上</a:t>
            </a:r>
            <a:r>
              <a:rPr lang="zh-TW" altLang="zh-MO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四項材料與誠信及責任有什麼關係</a:t>
            </a:r>
            <a:r>
              <a:rPr lang="en-US" altLang="zh-MO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zh-MO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endParaRPr lang="en-US" altLang="zh-TW" dirty="0" smtClean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r>
              <a:rPr lang="en-US" altLang="zh-TW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3.</a:t>
            </a:r>
            <a:r>
              <a:rPr lang="zh-TW" altLang="zh-MO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在社會上發放不真實消息，這會為社會帶來什麼後果</a:t>
            </a:r>
            <a:r>
              <a:rPr lang="en-US" altLang="zh-MO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zh-MO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endParaRPr lang="en-US" altLang="zh-TW" dirty="0">
              <a:solidFill>
                <a:srgbClr val="FF0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just"/>
            <a:r>
              <a:rPr lang="en-US" altLang="zh-TW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4.</a:t>
            </a:r>
            <a:r>
              <a:rPr lang="zh-TW" altLang="en-US" dirty="0" smtClean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你</a:t>
            </a:r>
            <a:r>
              <a:rPr lang="zh-TW" altLang="en-US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在疫情期間可為澳門做些什麼</a:t>
            </a:r>
            <a:r>
              <a:rPr lang="en-US" altLang="zh-TW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9488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2773</TotalTime>
  <Words>1174</Words>
  <Application>Microsoft Office PowerPoint</Application>
  <PresentationFormat>寬螢幕</PresentationFormat>
  <Paragraphs>111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Adobe 楷体 Std R</vt:lpstr>
      <vt:lpstr>新細明體</vt:lpstr>
      <vt:lpstr>Calibri</vt:lpstr>
      <vt:lpstr>Calibri Light</vt:lpstr>
      <vt:lpstr>回顧</vt:lpstr>
      <vt:lpstr>品德與公民主題—誠信(第一節)</vt:lpstr>
      <vt:lpstr>有人說……</vt:lpstr>
      <vt:lpstr>「我」的感受? </vt:lpstr>
      <vt:lpstr>網絡上的「我」是誰?</vt:lpstr>
      <vt:lpstr>2019新型冠狀病毒疫情中的公民責任</vt:lpstr>
      <vt:lpstr>請同學閱讀下面內容，然後思考問題。</vt:lpstr>
      <vt:lpstr>請同學閱讀下面內容，然後思考問題。</vt:lpstr>
      <vt:lpstr>請同學閱讀下面內容，然後思考問題。</vt:lpstr>
      <vt:lpstr>公民責任，你做到了嗎?</vt:lpstr>
      <vt:lpstr>謠言滿天飛</vt:lpstr>
      <vt:lpstr>公民責任，你我有責!</vt:lpstr>
      <vt:lpstr>品德與公民主題—誠信(第二節)</vt:lpstr>
      <vt:lpstr>一起談「誠信」</vt:lpstr>
      <vt:lpstr>PowerPoint 簡報</vt:lpstr>
      <vt:lpstr>PowerPoint 簡報</vt:lpstr>
      <vt:lpstr>「我」會怎樣做?</vt:lpstr>
      <vt:lpstr>「我」會這樣做!</vt:lpstr>
      <vt:lpstr>「我」會怎樣做?</vt:lpstr>
      <vt:lpstr>不誠信考試的危害</vt:lpstr>
      <vt:lpstr>無論我們處於何時何地，也該謹守誠信!</vt:lpstr>
      <vt:lpstr>PowerPoint 簡報</vt:lpstr>
      <vt:lpstr>人的最大資產—誠信</vt:lpstr>
      <vt:lpstr>多角度看誠信</vt:lpstr>
      <vt:lpstr>PowerPoint 簡報</vt:lpstr>
      <vt:lpstr>活得安樂，活得愉快!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2019年度第37周高中品德與公民</dc:title>
  <dc:creator>teacher</dc:creator>
  <cp:lastModifiedBy>Jeffrey, Chi Hang Loi</cp:lastModifiedBy>
  <cp:revision>48</cp:revision>
  <dcterms:created xsi:type="dcterms:W3CDTF">2020-05-19T09:18:54Z</dcterms:created>
  <dcterms:modified xsi:type="dcterms:W3CDTF">2020-09-16T07:25:45Z</dcterms:modified>
</cp:coreProperties>
</file>