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83" r:id="rId3"/>
    <p:sldId id="269" r:id="rId4"/>
    <p:sldId id="257" r:id="rId5"/>
    <p:sldId id="270" r:id="rId6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FF99"/>
    <a:srgbClr val="80008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49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D4AA8-3CFE-4BA7-B15C-3516F733D39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441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82CD5-C496-44E2-B2F9-B745EA72074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35982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2ECE4-FCE4-4597-9719-857ACC05B49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8519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EBA35-AD49-4955-AD33-A02A7AD8489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78745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37254-C0AD-4C45-A290-3F8DB19B15F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13813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62C5A-4AD4-4448-A82D-3A57A12E447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15660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712E5-8A6D-4FE8-8165-CF6E1E47CA5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49119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8905E3-BFAD-44C6-9E41-A511EEA280D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3024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F3C050-0262-44B5-B39C-7FCDA82C7C4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31069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D9554-23D9-40B8-AF76-E76CC567271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3719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033CCB-6235-400A-94FC-D2F0F3D3EF9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1240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F7B0155-F707-4ECB-923D-F91FC8712CE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&#30701;&#29255;/&#21517;&#29260;&#25421;&#23559;.wm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中學誠信教育教材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學而思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en-US" altLang="zh-TW" sz="440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zh-TW" altLang="en-US" sz="2800" b="1"/>
              <a:t>廉潔不貪</a:t>
            </a:r>
          </a:p>
          <a:p>
            <a:r>
              <a:rPr lang="zh-TW" altLang="en-US" b="1"/>
              <a:t>（第一節）</a:t>
            </a:r>
          </a:p>
          <a:p>
            <a:endParaRPr lang="zh-TW" altLang="en-US" b="1"/>
          </a:p>
          <a:p>
            <a:r>
              <a:rPr lang="zh-TW" altLang="en-US" sz="18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澳門廉政公署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一．聯想“貪”與“貧”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“</a:t>
            </a:r>
            <a:r>
              <a:rPr lang="zh-TW" altLang="en-US"/>
              <a:t>貪字得個貧”？你有何看法？</a:t>
            </a:r>
          </a:p>
          <a:p>
            <a:r>
              <a:rPr lang="zh-TW" altLang="en-US"/>
              <a:t>貪婪會為人帶來壞影響嗎？</a:t>
            </a:r>
          </a:p>
          <a:p>
            <a:r>
              <a:rPr lang="zh-TW" altLang="en-US"/>
              <a:t>如何抑制過度的貪念呢？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CC"/>
                </a:solidFill>
              </a:rPr>
              <a:t>二．短片</a:t>
            </a:r>
            <a:r>
              <a:rPr lang="en-US" altLang="zh-TW">
                <a:solidFill>
                  <a:srgbClr val="0000CC"/>
                </a:solidFill>
              </a:rPr>
              <a:t>《</a:t>
            </a:r>
            <a:r>
              <a:rPr lang="zh-TW" altLang="zh-TW">
                <a:solidFill>
                  <a:srgbClr val="0000CC"/>
                </a:solidFill>
              </a:rPr>
              <a:t>名牌悍獎</a:t>
            </a:r>
            <a:r>
              <a:rPr lang="en-US" altLang="zh-TW">
                <a:solidFill>
                  <a:srgbClr val="0000CC"/>
                </a:solidFill>
              </a:rPr>
              <a:t>》</a:t>
            </a:r>
            <a:r>
              <a:rPr lang="en-US" altLang="zh-TW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22531" name="AutoShape 3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3851275" y="5373688"/>
            <a:ext cx="1439863" cy="5746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000" b="1">
                <a:solidFill>
                  <a:srgbClr val="0000FF"/>
                </a:solidFill>
              </a:rPr>
              <a:t>按此播放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431925"/>
            <a:ext cx="5111750" cy="379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CC"/>
                </a:solidFill>
              </a:rPr>
              <a:t>三．分組討論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zh-TW" altLang="en-US"/>
              <a:t>志偉若暫時“借用”班費作應急之用，稍後歸還，這種做法有沒有問題？為甚麼？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zh-TW" altLang="en-US"/>
              <a:t>志偉若只是想買到好的球拍，與敏聰在相等裝備下作“公平較量”，你認為他的出發點正確嗎？為甚麼？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zh-TW" altLang="en-US"/>
              <a:t>如果你是志偉，面對這樣的誘惑，你會怎樣做呢？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zh-TW" altLang="en-US"/>
              <a:t>假如志偉真的這樣做，而你是他的同學，你有何感想？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CC"/>
                </a:solidFill>
              </a:rPr>
              <a:t>四．小結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zh-TW" altLang="en-US" sz="2800"/>
              <a:t>志偉有貪勝的決心並沒有不對，但不可以因為求勝，便用不正確的手段來達到目的，增加自己的贏面；</a:t>
            </a:r>
          </a:p>
          <a:p>
            <a:pPr marL="609600" indent="-609600">
              <a:buFontTx/>
              <a:buAutoNum type="arabicPeriod"/>
            </a:pPr>
            <a:r>
              <a:rPr lang="zh-TW" altLang="en-US" sz="2800"/>
              <a:t>貪念可使人做出自私自利的違規行為，損害了自己的人格和別人的權益（老師和同學對自己的信任；同學的金錢得以用於正途）；</a:t>
            </a:r>
          </a:p>
          <a:p>
            <a:pPr marL="609600" indent="-609600">
              <a:buFontTx/>
              <a:buAutoNum type="arabicPeriod"/>
            </a:pPr>
            <a:r>
              <a:rPr lang="zh-TW" altLang="en-US" sz="2800"/>
              <a:t>即使買了名牌波鞋，也不代表一定可以打敗太子聰，比賽輸贏取決於多方面的因素，最重要的還是要看本身的實力。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276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新細明體</vt:lpstr>
      <vt:lpstr>標楷體</vt:lpstr>
      <vt:lpstr>預設簡報設計</vt:lpstr>
      <vt:lpstr>中學誠信教育教材《學而思》 </vt:lpstr>
      <vt:lpstr>一．聯想“貪”與“貧”</vt:lpstr>
      <vt:lpstr>二．短片《名牌悍獎》 </vt:lpstr>
      <vt:lpstr>三．分組討論</vt:lpstr>
      <vt:lpstr>四．小結</vt:lpstr>
    </vt:vector>
  </TitlesOfParts>
  <Company>CCAC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廉政公署 中學誠信教育教材</dc:title>
  <dc:creator>chloi</dc:creator>
  <cp:lastModifiedBy>Kyle, Ka Heng Au</cp:lastModifiedBy>
  <cp:revision>27</cp:revision>
  <dcterms:created xsi:type="dcterms:W3CDTF">2009-12-04T07:51:52Z</dcterms:created>
  <dcterms:modified xsi:type="dcterms:W3CDTF">2018-08-20T10:58:13Z</dcterms:modified>
</cp:coreProperties>
</file>