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57" r:id="rId5"/>
    <p:sldId id="258" r:id="rId6"/>
    <p:sldId id="264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3074-B5C6-45C4-BE8C-AF0D18635E7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882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BD9DC-8D15-4268-8344-C169FC9EE9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033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61DC6-E8C5-4D0E-8597-F2B96C5D80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951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4E601-D4F1-4E68-A2B0-6906881E196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651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687E8-7E5F-4A0C-921E-40C7AC8212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005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76A00-C0C3-4870-91D1-1F18F3E90F1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602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7D47E-8C72-4A74-8478-9E8F481C4EC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664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C3339-68E9-4497-BA61-1E324ED8E31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534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1C4D6-13CD-45CA-8D08-976209333D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921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87F2F-655F-42C2-AF0B-A9DF24674E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847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A41ED-6618-4E3C-A59E-F103B55CC9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075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E440E7-80BC-413A-81B2-FF747025F6C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&#30701;&#29255;/&#31811;&#38538;&#26032;&#19969;.wm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廉潔選舉</a:t>
            </a:r>
          </a:p>
          <a:p>
            <a:r>
              <a:rPr lang="zh-TW" altLang="en-US" b="1"/>
              <a:t>（第一節）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一．選舉的種類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sz="2800"/>
              <a:t>你認識的選舉活動有那些？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不同層面的選舉活動：</a:t>
            </a:r>
          </a:p>
          <a:p>
            <a:pPr marL="990600" lvl="1" indent="-533400"/>
            <a:r>
              <a:rPr lang="zh-TW" altLang="en-US" sz="2400"/>
              <a:t>學校層面：班長選舉、學生會幹事選舉、學校代表選舉等</a:t>
            </a:r>
          </a:p>
          <a:p>
            <a:pPr marL="990600" lvl="1" indent="-533400"/>
            <a:r>
              <a:rPr lang="zh-TW" altLang="en-US" sz="2400"/>
              <a:t>社會層面：例如社團幹事選舉、校友會選舉等</a:t>
            </a:r>
          </a:p>
          <a:p>
            <a:pPr marL="990600" lvl="1" indent="-533400"/>
            <a:r>
              <a:rPr lang="zh-TW" altLang="en-US" sz="2400"/>
              <a:t>政治層面：包括行政長官選舉、立法會選舉等</a:t>
            </a:r>
          </a:p>
          <a:p>
            <a:pPr marL="609600" indent="-609600">
              <a:buFontTx/>
              <a:buAutoNum type="arabicPeriod" startAt="3"/>
            </a:pPr>
            <a:r>
              <a:rPr lang="zh-TW" altLang="en-US" sz="2800"/>
              <a:t>選舉與生活息息相關，所以我們應多關注選舉活動。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二．短片</a:t>
            </a:r>
            <a:r>
              <a:rPr lang="en-US" altLang="zh-TW">
                <a:solidFill>
                  <a:srgbClr val="0000CC"/>
                </a:solidFill>
              </a:rPr>
              <a:t>《</a:t>
            </a:r>
            <a:r>
              <a:rPr lang="zh-TW" altLang="en-US">
                <a:solidFill>
                  <a:srgbClr val="0000CC"/>
                </a:solidFill>
              </a:rPr>
              <a:t>籃隊新丁</a:t>
            </a:r>
            <a:r>
              <a:rPr lang="en-US" altLang="zh-TW">
                <a:solidFill>
                  <a:srgbClr val="0000CC"/>
                </a:solidFill>
              </a:rPr>
              <a:t>》</a:t>
            </a:r>
          </a:p>
        </p:txBody>
      </p:sp>
      <p:sp>
        <p:nvSpPr>
          <p:cNvPr id="13317" name="AutoShape 5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13319" name="Picture 7" descr="籃隊新丁 009_0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1484313"/>
            <a:ext cx="5040312" cy="377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二．短片</a:t>
            </a:r>
            <a:r>
              <a:rPr lang="en-US" altLang="zh-TW">
                <a:solidFill>
                  <a:srgbClr val="0000CC"/>
                </a:solidFill>
              </a:rPr>
              <a:t>《</a:t>
            </a:r>
            <a:r>
              <a:rPr lang="zh-TW" altLang="en-US">
                <a:solidFill>
                  <a:srgbClr val="0000CC"/>
                </a:solidFill>
              </a:rPr>
              <a:t>籃隊新丁</a:t>
            </a:r>
            <a:r>
              <a:rPr lang="en-US" altLang="zh-TW">
                <a:solidFill>
                  <a:srgbClr val="0000CC"/>
                </a:solidFill>
              </a:rPr>
              <a:t>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分組討論：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在這次選拔賽中，你認為教練黃</a:t>
            </a:r>
            <a:r>
              <a:rPr lang="en-US" altLang="zh-TW"/>
              <a:t>Sir</a:t>
            </a:r>
            <a:r>
              <a:rPr lang="zh-TW" altLang="en-US"/>
              <a:t>應怎樣才最恰當？</a:t>
            </a:r>
          </a:p>
          <a:p>
            <a:pPr marL="990600" lvl="1" indent="-533400">
              <a:buFontTx/>
              <a:buChar char="•"/>
            </a:pPr>
            <a:r>
              <a:rPr lang="zh-TW" altLang="en-US"/>
              <a:t>親任評審老師作出考核？</a:t>
            </a:r>
          </a:p>
          <a:p>
            <a:pPr marL="990600" lvl="1" indent="-533400">
              <a:buFontTx/>
              <a:buChar char="•"/>
            </a:pPr>
            <a:r>
              <a:rPr lang="zh-TW" altLang="en-US"/>
              <a:t>不讓弟弟入隊免麻煩？</a:t>
            </a:r>
          </a:p>
          <a:p>
            <a:pPr marL="990600" lvl="1" indent="-533400">
              <a:buFontTx/>
              <a:buChar char="•"/>
            </a:pPr>
            <a:r>
              <a:rPr lang="zh-TW" altLang="en-US"/>
              <a:t>還是交由另一教練考評？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如果你是亞明，反正都會放棄入選權，你會否接受亞奇的引誘？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二．短片</a:t>
            </a:r>
            <a:r>
              <a:rPr lang="en-US" altLang="zh-TW">
                <a:solidFill>
                  <a:srgbClr val="0000CC"/>
                </a:solidFill>
              </a:rPr>
              <a:t>《</a:t>
            </a:r>
            <a:r>
              <a:rPr lang="zh-TW" altLang="en-US">
                <a:solidFill>
                  <a:srgbClr val="0000CC"/>
                </a:solidFill>
              </a:rPr>
              <a:t>籃隊新丁</a:t>
            </a:r>
            <a:r>
              <a:rPr lang="en-US" altLang="zh-TW">
                <a:solidFill>
                  <a:srgbClr val="0000CC"/>
                </a:solidFill>
              </a:rPr>
              <a:t>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002587" cy="4525963"/>
          </a:xfrm>
        </p:spPr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zh-TW" altLang="en-US"/>
              <a:t>如果亞奇能入隊，你認為全隊的成績會怎樣？</a:t>
            </a:r>
          </a:p>
          <a:p>
            <a:pPr marL="609600" indent="-609600">
              <a:buFontTx/>
              <a:buAutoNum type="arabicPeriod" startAt="3"/>
            </a:pPr>
            <a:r>
              <a:rPr lang="zh-TW" altLang="en-US"/>
              <a:t>你對</a:t>
            </a:r>
            <a:r>
              <a:rPr lang="en-US" altLang="zh-TW"/>
              <a:t>Dicky</a:t>
            </a:r>
            <a:r>
              <a:rPr lang="zh-TW" altLang="en-US"/>
              <a:t>的行為如何評價？</a:t>
            </a:r>
          </a:p>
          <a:p>
            <a:pPr marL="609600" indent="-609600">
              <a:buFontTx/>
              <a:buAutoNum type="arabicPeriod" startAt="3"/>
            </a:pPr>
            <a:r>
              <a:rPr lang="zh-TW" altLang="en-US"/>
              <a:t>你認為這次選拔賽是否公平？原因何在？對球隊的影響如何？</a:t>
            </a:r>
          </a:p>
          <a:p>
            <a:pPr marL="609600" indent="-609600">
              <a:buFontTx/>
              <a:buAutoNum type="arabicPeriod" startAt="3"/>
            </a:pPr>
            <a:r>
              <a:rPr lang="zh-TW" altLang="en-US"/>
              <a:t>選拔的真正意義何在？</a:t>
            </a:r>
          </a:p>
          <a:p>
            <a:pPr marL="609600" indent="-609600">
              <a:buFontTx/>
              <a:buAutoNum type="arabicPeriod" startAt="3"/>
            </a:pPr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三．小結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TW" altLang="en-US" sz="2800" b="1"/>
              <a:t>總結： </a:t>
            </a:r>
          </a:p>
          <a:p>
            <a:r>
              <a:rPr lang="zh-TW" altLang="en-US" sz="2800"/>
              <a:t>要做到公平，可由其他教練擔任評選，倘黃峰是有實力的話，都可被評選入隊，對球隊亦有利。</a:t>
            </a:r>
          </a:p>
          <a:p>
            <a:r>
              <a:rPr lang="zh-TW" altLang="en-US" sz="2800"/>
              <a:t>球隊最重要的是球員的素質，優秀球員可以透過公平的選拔賽，按球技高低而評選出來，這樣對整個球隊才是上策。</a:t>
            </a:r>
          </a:p>
          <a:p>
            <a:r>
              <a:rPr lang="zh-TW" altLang="en-US" sz="2800"/>
              <a:t>選舉制度講求公平，不公平的選舉定必受人非議，所選出來的代表亦沒有認受性，對整個團體亦沒有好處。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328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新細明體</vt:lpstr>
      <vt:lpstr>標楷體</vt:lpstr>
      <vt:lpstr>預設簡報設計</vt:lpstr>
      <vt:lpstr>中學誠信教育教材《學而思》 </vt:lpstr>
      <vt:lpstr>一．選舉的種類</vt:lpstr>
      <vt:lpstr>二．短片《籃隊新丁》</vt:lpstr>
      <vt:lpstr>二．短片《籃隊新丁》</vt:lpstr>
      <vt:lpstr>二．短片《籃隊新丁》</vt:lpstr>
      <vt:lpstr>三．小結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廉政公署 中學誠信教育教材</dc:title>
  <dc:creator>chloi</dc:creator>
  <cp:lastModifiedBy>Kyle, Ka Heng Au</cp:lastModifiedBy>
  <cp:revision>23</cp:revision>
  <dcterms:created xsi:type="dcterms:W3CDTF">2009-12-04T07:51:52Z</dcterms:created>
  <dcterms:modified xsi:type="dcterms:W3CDTF">2018-08-20T10:58:52Z</dcterms:modified>
</cp:coreProperties>
</file>