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9" r:id="rId5"/>
    <p:sldId id="258" r:id="rId6"/>
    <p:sldId id="260" r:id="rId7"/>
    <p:sldId id="261" r:id="rId8"/>
    <p:sldId id="267" r:id="rId9"/>
    <p:sldId id="262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EBB29-9DA9-489C-AAA5-E1000C6C5F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894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48CFA-BA9F-4D1B-AAD0-246FF7365A9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157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ABE2E-EF5A-4400-B8B7-52CE3C3E48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32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E57E2-862B-410B-907D-84877FB331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52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4C9AD-AACB-45B1-82A9-3D8C7D71C6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098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35A7E-91FC-40DC-BBF8-1236079AA79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861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6A86A-491D-436F-B790-F15060F4B6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028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194AD-6B62-42F0-9F13-10E88D2774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288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5E8AA-128C-4F7B-8DD7-78CDD87BD4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858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7FDA1-0129-41BA-AADC-CD7140B750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756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DFE46-073C-4EF7-A032-8FF16C4FC2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349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8F6D4E-529F-42C8-B358-28B872E6867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30701;&#29255;/&#38463;&#28009;&#30340;&#25812;&#23376;2.wm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承擔責任</a:t>
            </a:r>
          </a:p>
          <a:p>
            <a:r>
              <a:rPr lang="zh-TW" altLang="en-US" b="1"/>
              <a:t>（第二節）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05038"/>
            <a:ext cx="8229600" cy="1143000"/>
          </a:xfrm>
        </p:spPr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一．學生匯報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二．閱讀新聞（工作紙）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93115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討論：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意外發生的原因是什麼？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列車司機羅伯特．桑切斯不履行自己的責任，結果怎樣？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二．閱讀新聞（工作紙）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931150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小結：</a:t>
            </a:r>
            <a:endParaRPr lang="zh-TW" altLang="en-US"/>
          </a:p>
          <a:p>
            <a:r>
              <a:rPr lang="zh-TW" altLang="en-US"/>
              <a:t>對個人責任和義務疏忽的態度，可能造成較嚴重和長遠的影響。</a:t>
            </a:r>
          </a:p>
          <a:p>
            <a:r>
              <a:rPr lang="zh-TW" altLang="en-US"/>
              <a:t>因不負責任而造成的後果，仍須自己承擔，而且會更沉重，</a:t>
            </a:r>
          </a:p>
          <a:p>
            <a:pPr lvl="1"/>
            <a:r>
              <a:rPr lang="zh-TW" altLang="en-US"/>
              <a:t>例如刑事責任</a:t>
            </a:r>
          </a:p>
          <a:p>
            <a:pPr lvl="1"/>
            <a:r>
              <a:rPr lang="zh-TW" altLang="en-US"/>
              <a:t>受到親友甚至社會的譴責</a:t>
            </a:r>
          </a:p>
          <a:p>
            <a:r>
              <a:rPr lang="zh-TW" altLang="en-US"/>
              <a:t>養成良好的責任感十分重要。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阿浩的擔子</a:t>
            </a:r>
            <a:r>
              <a:rPr lang="en-US" altLang="zh-TW">
                <a:solidFill>
                  <a:srgbClr val="0000FF"/>
                </a:solidFill>
              </a:rPr>
              <a:t>2》</a:t>
            </a:r>
          </a:p>
        </p:txBody>
      </p:sp>
      <p:sp>
        <p:nvSpPr>
          <p:cNvPr id="4100" name="AutoShape 4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341438"/>
            <a:ext cx="6337300" cy="397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阿浩的擔子</a:t>
            </a:r>
            <a:r>
              <a:rPr lang="en-US" altLang="zh-TW">
                <a:solidFill>
                  <a:srgbClr val="0000FF"/>
                </a:solidFill>
              </a:rPr>
              <a:t>2 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影片中別組同學的作品損壞了，你認為阿浩和他的組員有責任嗎？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你認為阿浩應該怎樣處理這件事？如實向老師報告？逃避？還是其他？為甚麼？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假如阿浩和他的組員選擇一走了之，誰會受到影響？結果會怎樣？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每人都難免會有犯錯的時候，我們應如何面對個人失誤帶來的後果？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阿浩的擔子</a:t>
            </a:r>
            <a:r>
              <a:rPr lang="en-US" altLang="zh-TW">
                <a:solidFill>
                  <a:srgbClr val="0000FF"/>
                </a:solidFill>
              </a:rPr>
              <a:t>2 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小結：</a:t>
            </a:r>
            <a:endParaRPr lang="zh-TW" altLang="en-US"/>
          </a:p>
          <a:p>
            <a:pPr marL="609600" indent="-609600"/>
            <a:r>
              <a:rPr lang="zh-TW" altLang="en-US"/>
              <a:t>有責任感的表現包括勇於承擔犯錯的後果和認真作出彌補，這樣一方面能真正解決問題，而且能經一事長一智，避免日後重蹈覆轍。</a:t>
            </a:r>
          </a:p>
          <a:p>
            <a:pPr marL="609600" indent="-609600"/>
            <a:r>
              <a:rPr lang="zh-TW" altLang="en-US"/>
              <a:t>逃避責任者可能會因為恐怕被揭發而做出更多錯誤行為，最終釀成更嚴重的後果。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>
                <a:solidFill>
                  <a:srgbClr val="0000FF"/>
                </a:solidFill>
              </a:rPr>
              <a:t>四．有責任感的人能帶來貢獻（工作紙）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zh-TW" altLang="en-US" sz="2800" b="1"/>
              <a:t>思考題：</a:t>
            </a:r>
            <a:endParaRPr lang="zh-TW" altLang="en-US" sz="28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為什麼楊媽媽願意花時間和精力，做一些超出自己職責範圍的工作？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“按章工作＂（僅做份內事）與“有責任感＂（一如楊媽媽）有何分別？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楊媽媽能發現食品中含毒素，揭露無良企業的惡行，你對此有何感想？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“責任感＂與對人和事的“關心＂有關係嗎？為甚麼？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zh-TW" altLang="en-US" sz="2800"/>
              <a:t>試分享“責任感＂在人際關係中的重要性。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五．單元總結：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002587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/>
              <a:t>我們都有自己的責任，常見例子有：學生有責任認真學習、享用校園設施的同時有責任保持校園清潔、愛護公物等。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要成功地做好自己的事，實踐個人的理想，責任感是過程中的關鍵。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不應逃避責任，即使會被責罰也必須承擔。逃避責任造成的後果始終須由自己承受，而且代價會更沉重。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“多走一步＂、“不厭其煩＂、“熱心關懷＂等工作態度都是我們對“承擔責任＂的積極表現。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有責任感的人能為社會帶來貢獻。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新細明體</vt:lpstr>
      <vt:lpstr>標楷體</vt:lpstr>
      <vt:lpstr>預設簡報設計</vt:lpstr>
      <vt:lpstr>中學誠信教育教材《學而思》 </vt:lpstr>
      <vt:lpstr>一．學生匯報</vt:lpstr>
      <vt:lpstr>二．閱讀新聞（工作紙） </vt:lpstr>
      <vt:lpstr>二．閱讀新聞（工作紙） </vt:lpstr>
      <vt:lpstr>三．短片《阿浩的擔子2》</vt:lpstr>
      <vt:lpstr>三．短片《阿浩的擔子2 》</vt:lpstr>
      <vt:lpstr>三．短片《阿浩的擔子2 》</vt:lpstr>
      <vt:lpstr>四．有責任感的人能帶來貢獻（工作紙）</vt:lpstr>
      <vt:lpstr>五．單元總結： 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11</cp:revision>
  <dcterms:created xsi:type="dcterms:W3CDTF">2012-12-13T08:58:21Z</dcterms:created>
  <dcterms:modified xsi:type="dcterms:W3CDTF">2018-08-21T06:56:37Z</dcterms:modified>
</cp:coreProperties>
</file>