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7" r:id="rId6"/>
    <p:sldId id="262" r:id="rId7"/>
    <p:sldId id="269" r:id="rId8"/>
    <p:sldId id="282" r:id="rId9"/>
    <p:sldId id="283" r:id="rId10"/>
    <p:sldId id="270" r:id="rId11"/>
    <p:sldId id="271" r:id="rId12"/>
    <p:sldId id="272" r:id="rId13"/>
    <p:sldId id="273" r:id="rId14"/>
    <p:sldId id="274" r:id="rId15"/>
    <p:sldId id="275" r:id="rId16"/>
    <p:sldId id="285" r:id="rId17"/>
    <p:sldId id="276" r:id="rId18"/>
    <p:sldId id="277" r:id="rId19"/>
    <p:sldId id="261" r:id="rId20"/>
    <p:sldId id="284" r:id="rId21"/>
    <p:sldId id="278" r:id="rId22"/>
    <p:sldId id="279" r:id="rId23"/>
    <p:sldId id="280" r:id="rId24"/>
    <p:sldId id="281" r:id="rId25"/>
    <p:sldId id="268" r:id="rId26"/>
  </p:sldIdLst>
  <p:sldSz cx="12192000" cy="6858000"/>
  <p:notesSz cx="6797675" cy="9928225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5894" autoAdjust="0"/>
  </p:normalViewPr>
  <p:slideViewPr>
    <p:cSldViewPr snapToGrid="0">
      <p:cViewPr varScale="1">
        <p:scale>
          <a:sx n="92" d="100"/>
          <a:sy n="92" d="100"/>
        </p:scale>
        <p:origin x="1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 rtlCol="0"/>
        <a:lstStyle/>
        <a:p>
          <a:pPr rtl="0"/>
          <a:endParaRPr lang="en-US"/>
        </a:p>
      </dgm:t>
    </dgm:pt>
    <dgm:pt modelId="{666F1301-07F7-4F1E-88B9-30CCDFF34C22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zh-TW" altLang="en-US" sz="3600" b="1" kern="1200" noProof="0" dirty="0">
              <a:solidFill>
                <a:prstClr val="white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+mn-cs"/>
            </a:rPr>
            <a:t>引入</a:t>
          </a:r>
        </a:p>
      </dgm:t>
    </dgm:pt>
    <dgm:pt modelId="{48B1B5E3-336B-4618-B3E0-EEC37F417F42}" type="parTrans" cxnId="{70BD86B9-A297-4D90-B59D-12F1AB3DD124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1CCA38C8-B866-440C-8B7A-A6514DD31A53}" type="sibTrans" cxnId="{70BD86B9-A297-4D90-B59D-12F1AB3DD124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CB88D0C4-6C39-4629-9DEF-57288A3EBE4C}">
      <dgm:prSet phldrT="[Text]" custT="1"/>
      <dgm:spPr/>
      <dgm:t>
        <a:bodyPr rtlCol="0"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noProof="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「你想。理想」的功課量</a:t>
          </a:r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7ADFA01E-1246-464F-8347-8DA3C53B199C}" type="sibTrans" cxnId="{7B18691A-FAB3-4686-A97D-DF2644B3F9A6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07DC5EEB-1654-4ECB-A96A-EED4BE9D4BB4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zh-TW" altLang="en-US" sz="2400" b="1" noProof="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請各位同學舉手投票</a:t>
          </a:r>
        </a:p>
      </dgm:t>
    </dgm:pt>
    <dgm:pt modelId="{0B98E39A-7037-46A6-8799-DDA1D4C4A2D3}" type="parTrans" cxnId="{A3496BEC-7D4E-41F2-B6B2-38A84003D33E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2EB8256-925E-4B15-B238-A97EE64E9CC8}" type="sibTrans" cxnId="{A3496BEC-7D4E-41F2-B6B2-38A84003D33E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D23FCED1-BFD8-4C56-922F-0F0B6F0FCA06}" type="pres">
      <dgm:prSet presAssocID="{1EC23686-56D6-4482-B4E3-3F9784E88994}" presName="root" presStyleCnt="0">
        <dgm:presLayoutVars>
          <dgm:dir/>
          <dgm:resizeHandles val="exact"/>
        </dgm:presLayoutVars>
      </dgm:prSet>
      <dgm:spPr/>
    </dgm:pt>
    <dgm:pt modelId="{FC5F855A-CDF0-4982-B8FD-243F672B4215}" type="pres">
      <dgm:prSet presAssocID="{666F1301-07F7-4F1E-88B9-30CCDFF34C22}" presName="compNode" presStyleCnt="0"/>
      <dgm:spPr/>
    </dgm:pt>
    <dgm:pt modelId="{273CFA26-5783-472C-AEA4-7474BCE7ED76}" type="pres">
      <dgm:prSet presAssocID="{666F1301-07F7-4F1E-88B9-30CCDFF34C22}" presName="bgRect" presStyleLbl="bgShp" presStyleIdx="0" presStyleCnt="3" custLinFactNeighborX="-1105" custLinFactNeighborY="-1755"/>
      <dgm:spPr/>
    </dgm:pt>
    <dgm:pt modelId="{C4244F91-F78D-44B7-A3EF-985F7CA01A3E}" type="pres">
      <dgm:prSet presAssocID="{666F1301-07F7-4F1E-88B9-30CCDFF34C2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861C38A8-B127-4252-8CA3-59ABAD81D71E}" type="pres">
      <dgm:prSet presAssocID="{666F1301-07F7-4F1E-88B9-30CCDFF34C22}" presName="spaceRect" presStyleCnt="0"/>
      <dgm:spPr/>
    </dgm:pt>
    <dgm:pt modelId="{ADB98073-9A16-429B-B3E4-78C87520E3BD}" type="pres">
      <dgm:prSet presAssocID="{666F1301-07F7-4F1E-88B9-30CCDFF34C22}" presName="parTx" presStyleLbl="revTx" presStyleIdx="0" presStyleCnt="3" custLinFactNeighborX="-2025">
        <dgm:presLayoutVars>
          <dgm:chMax val="0"/>
          <dgm:chPref val="0"/>
        </dgm:presLayoutVars>
      </dgm:prSet>
      <dgm:spPr/>
    </dgm:pt>
    <dgm:pt modelId="{F78E8686-C11F-4490-ABBA-00BB413EB720}" type="pres">
      <dgm:prSet presAssocID="{1CCA38C8-B866-440C-8B7A-A6514DD31A53}" presName="sibTrans" presStyleCnt="0"/>
      <dgm:spPr/>
    </dgm:pt>
    <dgm:pt modelId="{2DFD5C08-692C-49C6-BE0E-A3054AA47A5F}" type="pres">
      <dgm:prSet presAssocID="{CB88D0C4-6C39-4629-9DEF-57288A3EBE4C}" presName="compNode" presStyleCnt="0"/>
      <dgm:spPr/>
    </dgm:pt>
    <dgm:pt modelId="{92FAFA61-277F-4763-B110-7FC285F8CB15}" type="pres">
      <dgm:prSet presAssocID="{CB88D0C4-6C39-4629-9DEF-57288A3EBE4C}" presName="bgRect" presStyleLbl="bgShp" presStyleIdx="1" presStyleCnt="3"/>
      <dgm:spPr/>
    </dgm:pt>
    <dgm:pt modelId="{A3300A1D-434B-4C4E-8590-BFF398413919}" type="pres">
      <dgm:prSet presAssocID="{CB88D0C4-6C39-4629-9DEF-57288A3EBE4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653B9166-120D-461F-B727-948D5CFC3A32}" type="pres">
      <dgm:prSet presAssocID="{CB88D0C4-6C39-4629-9DEF-57288A3EBE4C}" presName="spaceRect" presStyleCnt="0"/>
      <dgm:spPr/>
    </dgm:pt>
    <dgm:pt modelId="{B3C0F7C3-813F-464E-916E-F80DAAA07ACD}" type="pres">
      <dgm:prSet presAssocID="{CB88D0C4-6C39-4629-9DEF-57288A3EBE4C}" presName="parTx" presStyleLbl="revTx" presStyleIdx="1" presStyleCnt="3" custLinFactNeighborX="-2025">
        <dgm:presLayoutVars>
          <dgm:chMax val="0"/>
          <dgm:chPref val="0"/>
        </dgm:presLayoutVars>
      </dgm:prSet>
      <dgm:spPr/>
    </dgm:pt>
    <dgm:pt modelId="{A07EDB53-627B-4C9B-865D-D7AC49284C38}" type="pres">
      <dgm:prSet presAssocID="{7ADFA01E-1246-464F-8347-8DA3C53B199C}" presName="sibTrans" presStyleCnt="0"/>
      <dgm:spPr/>
    </dgm:pt>
    <dgm:pt modelId="{15138416-DD7B-401A-B700-42AD914433BC}" type="pres">
      <dgm:prSet presAssocID="{07DC5EEB-1654-4ECB-A96A-EED4BE9D4BB4}" presName="compNode" presStyleCnt="0"/>
      <dgm:spPr/>
    </dgm:pt>
    <dgm:pt modelId="{076138F6-ECA1-482E-996E-9880FB31D2B3}" type="pres">
      <dgm:prSet presAssocID="{07DC5EEB-1654-4ECB-A96A-EED4BE9D4BB4}" presName="bgRect" presStyleLbl="bgShp" presStyleIdx="2" presStyleCnt="3"/>
      <dgm:spPr/>
    </dgm:pt>
    <dgm:pt modelId="{F0A6A1BF-2EAD-4602-81E6-9CC50C37F6AE}" type="pres">
      <dgm:prSet presAssocID="{07DC5EEB-1654-4ECB-A96A-EED4BE9D4B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B98CB117-D9C1-4AF6-9A9D-0DAB5768767C}" type="pres">
      <dgm:prSet presAssocID="{07DC5EEB-1654-4ECB-A96A-EED4BE9D4BB4}" presName="spaceRect" presStyleCnt="0"/>
      <dgm:spPr/>
    </dgm:pt>
    <dgm:pt modelId="{1EDE4884-2B85-4A48-9870-BA341962788C}" type="pres">
      <dgm:prSet presAssocID="{07DC5EEB-1654-4ECB-A96A-EED4BE9D4BB4}" presName="parTx" presStyleLbl="revTx" presStyleIdx="2" presStyleCnt="3" custLinFactNeighborX="-2025">
        <dgm:presLayoutVars>
          <dgm:chMax val="0"/>
          <dgm:chPref val="0"/>
        </dgm:presLayoutVars>
      </dgm:prSet>
      <dgm:spPr/>
    </dgm:pt>
  </dgm:ptLst>
  <dgm:cxnLst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4479226A-C61F-4049-B907-024E5E3EA78B}" type="presOf" srcId="{666F1301-07F7-4F1E-88B9-30CCDFF34C22}" destId="{ADB98073-9A16-429B-B3E4-78C87520E3BD}" srcOrd="0" destOrd="0" presId="urn:microsoft.com/office/officeart/2018/2/layout/IconVerticalSolidList"/>
    <dgm:cxn modelId="{1CBDEE86-B634-4B5B-AD60-03DEC5B53DB8}" type="presOf" srcId="{07DC5EEB-1654-4ECB-A96A-EED4BE9D4BB4}" destId="{1EDE4884-2B85-4A48-9870-BA341962788C}" srcOrd="0" destOrd="0" presId="urn:microsoft.com/office/officeart/2018/2/layout/IconVerticalSolidList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F80C1DCD-4171-43A1-BE98-AA3DA896EAE8}" type="presOf" srcId="{1EC23686-56D6-4482-B4E3-3F9784E88994}" destId="{D23FCED1-BFD8-4C56-922F-0F0B6F0FCA06}" srcOrd="0" destOrd="0" presId="urn:microsoft.com/office/officeart/2018/2/layout/IconVerticalSolidList"/>
    <dgm:cxn modelId="{A3496BEC-7D4E-41F2-B6B2-38A84003D33E}" srcId="{1EC23686-56D6-4482-B4E3-3F9784E88994}" destId="{07DC5EEB-1654-4ECB-A96A-EED4BE9D4BB4}" srcOrd="2" destOrd="0" parTransId="{0B98E39A-7037-46A6-8799-DDA1D4C4A2D3}" sibTransId="{42EB8256-925E-4B15-B238-A97EE64E9CC8}"/>
    <dgm:cxn modelId="{D7BC00F4-B4AA-46A8-87B7-B0FE9B9E4297}" type="presOf" srcId="{CB88D0C4-6C39-4629-9DEF-57288A3EBE4C}" destId="{B3C0F7C3-813F-464E-916E-F80DAAA07ACD}" srcOrd="0" destOrd="0" presId="urn:microsoft.com/office/officeart/2018/2/layout/IconVerticalSolidList"/>
    <dgm:cxn modelId="{95E5FEC7-D662-452A-B6EC-16ADABFF4015}" type="presParOf" srcId="{D23FCED1-BFD8-4C56-922F-0F0B6F0FCA06}" destId="{FC5F855A-CDF0-4982-B8FD-243F672B4215}" srcOrd="0" destOrd="0" presId="urn:microsoft.com/office/officeart/2018/2/layout/IconVerticalSolidList"/>
    <dgm:cxn modelId="{54E596A5-1F63-49F0-9E99-9735D9DDE905}" type="presParOf" srcId="{FC5F855A-CDF0-4982-B8FD-243F672B4215}" destId="{273CFA26-5783-472C-AEA4-7474BCE7ED76}" srcOrd="0" destOrd="0" presId="urn:microsoft.com/office/officeart/2018/2/layout/IconVerticalSolidList"/>
    <dgm:cxn modelId="{3241A8BB-E93C-4175-8287-71C744E948F3}" type="presParOf" srcId="{FC5F855A-CDF0-4982-B8FD-243F672B4215}" destId="{C4244F91-F78D-44B7-A3EF-985F7CA01A3E}" srcOrd="1" destOrd="0" presId="urn:microsoft.com/office/officeart/2018/2/layout/IconVerticalSolidList"/>
    <dgm:cxn modelId="{7D8EC974-C39B-465D-A1E3-96D56AF63AED}" type="presParOf" srcId="{FC5F855A-CDF0-4982-B8FD-243F672B4215}" destId="{861C38A8-B127-4252-8CA3-59ABAD81D71E}" srcOrd="2" destOrd="0" presId="urn:microsoft.com/office/officeart/2018/2/layout/IconVerticalSolidList"/>
    <dgm:cxn modelId="{15B9E0B8-258B-4980-A4F4-20D599DD4277}" type="presParOf" srcId="{FC5F855A-CDF0-4982-B8FD-243F672B4215}" destId="{ADB98073-9A16-429B-B3E4-78C87520E3BD}" srcOrd="3" destOrd="0" presId="urn:microsoft.com/office/officeart/2018/2/layout/IconVerticalSolidList"/>
    <dgm:cxn modelId="{25A74079-B3AB-4FD0-8EF6-EBE95A1CA61C}" type="presParOf" srcId="{D23FCED1-BFD8-4C56-922F-0F0B6F0FCA06}" destId="{F78E8686-C11F-4490-ABBA-00BB413EB720}" srcOrd="1" destOrd="0" presId="urn:microsoft.com/office/officeart/2018/2/layout/IconVerticalSolidList"/>
    <dgm:cxn modelId="{E1DF304D-F536-4501-927D-58D353F10F8F}" type="presParOf" srcId="{D23FCED1-BFD8-4C56-922F-0F0B6F0FCA06}" destId="{2DFD5C08-692C-49C6-BE0E-A3054AA47A5F}" srcOrd="2" destOrd="0" presId="urn:microsoft.com/office/officeart/2018/2/layout/IconVerticalSolidList"/>
    <dgm:cxn modelId="{18AF1221-4A68-48EA-8B1F-CA926B8B6E80}" type="presParOf" srcId="{2DFD5C08-692C-49C6-BE0E-A3054AA47A5F}" destId="{92FAFA61-277F-4763-B110-7FC285F8CB15}" srcOrd="0" destOrd="0" presId="urn:microsoft.com/office/officeart/2018/2/layout/IconVerticalSolidList"/>
    <dgm:cxn modelId="{B46C4946-B387-451F-903B-EDB14FC80241}" type="presParOf" srcId="{2DFD5C08-692C-49C6-BE0E-A3054AA47A5F}" destId="{A3300A1D-434B-4C4E-8590-BFF398413919}" srcOrd="1" destOrd="0" presId="urn:microsoft.com/office/officeart/2018/2/layout/IconVerticalSolidList"/>
    <dgm:cxn modelId="{1DB018A0-BAE9-4FF8-92AD-8FC1B74E1F6C}" type="presParOf" srcId="{2DFD5C08-692C-49C6-BE0E-A3054AA47A5F}" destId="{653B9166-120D-461F-B727-948D5CFC3A32}" srcOrd="2" destOrd="0" presId="urn:microsoft.com/office/officeart/2018/2/layout/IconVerticalSolidList"/>
    <dgm:cxn modelId="{3C529D2F-2FF5-4C2F-9610-231C16E306F6}" type="presParOf" srcId="{2DFD5C08-692C-49C6-BE0E-A3054AA47A5F}" destId="{B3C0F7C3-813F-464E-916E-F80DAAA07ACD}" srcOrd="3" destOrd="0" presId="urn:microsoft.com/office/officeart/2018/2/layout/IconVerticalSolidList"/>
    <dgm:cxn modelId="{476DDC4F-50B2-41DE-9098-5725FC448184}" type="presParOf" srcId="{D23FCED1-BFD8-4C56-922F-0F0B6F0FCA06}" destId="{A07EDB53-627B-4C9B-865D-D7AC49284C38}" srcOrd="3" destOrd="0" presId="urn:microsoft.com/office/officeart/2018/2/layout/IconVerticalSolidList"/>
    <dgm:cxn modelId="{EE0BE25A-0E7E-45DB-816F-E7B998312A97}" type="presParOf" srcId="{D23FCED1-BFD8-4C56-922F-0F0B6F0FCA06}" destId="{15138416-DD7B-401A-B700-42AD914433BC}" srcOrd="4" destOrd="0" presId="urn:microsoft.com/office/officeart/2018/2/layout/IconVerticalSolidList"/>
    <dgm:cxn modelId="{13839CC3-BE13-4E8E-9E21-9A582D797C02}" type="presParOf" srcId="{15138416-DD7B-401A-B700-42AD914433BC}" destId="{076138F6-ECA1-482E-996E-9880FB31D2B3}" srcOrd="0" destOrd="0" presId="urn:microsoft.com/office/officeart/2018/2/layout/IconVerticalSolidList"/>
    <dgm:cxn modelId="{ECBA305D-0664-44B4-A831-BC9B140A8EB7}" type="presParOf" srcId="{15138416-DD7B-401A-B700-42AD914433BC}" destId="{F0A6A1BF-2EAD-4602-81E6-9CC50C37F6AE}" srcOrd="1" destOrd="0" presId="urn:microsoft.com/office/officeart/2018/2/layout/IconVerticalSolidList"/>
    <dgm:cxn modelId="{21EFA53F-91B8-48CF-83E3-734338F346BA}" type="presParOf" srcId="{15138416-DD7B-401A-B700-42AD914433BC}" destId="{B98CB117-D9C1-4AF6-9A9D-0DAB5768767C}" srcOrd="2" destOrd="0" presId="urn:microsoft.com/office/officeart/2018/2/layout/IconVerticalSolidList"/>
    <dgm:cxn modelId="{84E091D3-1650-45E0-982C-1F69661EFC51}" type="presParOf" srcId="{15138416-DD7B-401A-B700-42AD914433BC}" destId="{1EDE4884-2B85-4A48-9870-BA34196278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5" csCatId="accent1" phldr="1"/>
      <dgm:spPr/>
      <dgm:t>
        <a:bodyPr rtlCol="0"/>
        <a:lstStyle/>
        <a:p>
          <a:pPr rtl="0"/>
          <a:endParaRPr lang="en-US"/>
        </a:p>
      </dgm:t>
    </dgm:pt>
    <dgm:pt modelId="{666F1301-07F7-4F1E-88B9-30CCDFF34C22}">
      <dgm:prSet phldrT="[Text]" custT="1"/>
      <dgm:spPr>
        <a:ln>
          <a:noFill/>
        </a:ln>
      </dgm:spPr>
      <dgm:t>
        <a:bodyPr rtlCol="0"/>
        <a:lstStyle/>
        <a:p>
          <a:pPr rtl="0"/>
          <a:r>
            <a:rPr lang="zh-TW" altLang="en-US" sz="2000" b="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需要負責的人</a:t>
          </a:r>
        </a:p>
      </dgm:t>
    </dgm:pt>
    <dgm:pt modelId="{48B1B5E3-336B-4618-B3E0-EEC37F417F42}" type="parTrans" cxnId="{70BD86B9-A297-4D90-B59D-12F1AB3DD124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1CCA38C8-B866-440C-8B7A-A6514DD31A53}" type="sibTrans" cxnId="{70BD86B9-A297-4D90-B59D-12F1AB3DD124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FAB24D57-B1C7-4D8E-AC64-2B894434FD26}">
      <dgm:prSet phldrT="[Text]" custT="1"/>
      <dgm:spPr>
        <a:ln>
          <a:noFill/>
        </a:ln>
      </dgm:spPr>
      <dgm:t>
        <a:bodyPr rtlCol="0"/>
        <a:lstStyle/>
        <a:p>
          <a:pPr algn="l" rtl="0"/>
          <a:r>
            <a:rPr lang="en-US" altLang="zh-TW" sz="1400" b="1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1. </a:t>
          </a:r>
          <a:r>
            <a:rPr lang="zh-TW" altLang="en-US" sz="1400" b="1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學生</a:t>
          </a:r>
          <a:endParaRPr lang="en-US" altLang="zh-TW" sz="1400" b="1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l" rtl="0"/>
          <a:r>
            <a:rPr lang="en-US" altLang="zh-TW" sz="1400" b="1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2. </a:t>
          </a:r>
          <a:r>
            <a:rPr lang="zh-TW" altLang="en-US" sz="1400" b="1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駕駛者</a:t>
          </a:r>
          <a:endParaRPr lang="en-US" altLang="zh-TW" sz="1400" b="1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l" rtl="0"/>
          <a:r>
            <a:rPr lang="en-US" altLang="zh-TW" sz="1400" b="1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3. </a:t>
          </a:r>
          <a:r>
            <a:rPr lang="zh-TW" altLang="en-US" sz="1400" b="1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購買者</a:t>
          </a:r>
          <a:endParaRPr lang="en-US" altLang="zh-TW" sz="1400" b="1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l" rtl="0"/>
          <a:r>
            <a:rPr lang="en-US" altLang="zh-TW" sz="1400" b="1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4.</a:t>
          </a:r>
          <a:r>
            <a:rPr lang="zh-TW" altLang="en-US" sz="1400" b="1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申辦服務者</a:t>
          </a:r>
          <a:endParaRPr lang="en-US" altLang="zh-TW" sz="1400" b="1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CD0FD54E-5BBF-4E82-865D-51354C8CDCA2}" type="parTrans" cxnId="{A38FED00-85A7-427C-9360-47C26F9AB789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B23B556F-AEFB-447F-8725-D19838C91DE9}" type="sibTrans" cxnId="{A38FED00-85A7-427C-9360-47C26F9AB789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CB88D0C4-6C39-4629-9DEF-57288A3EBE4C}">
      <dgm:prSet phldrT="[Text]" custT="1"/>
      <dgm:spPr>
        <a:ln>
          <a:noFill/>
        </a:ln>
      </dgm:spPr>
      <dgm:t>
        <a:bodyPr rtlCol="0"/>
        <a:lstStyle/>
        <a:p>
          <a:pPr rtl="0"/>
          <a:r>
            <a:rPr lang="zh-TW" altLang="en-US" sz="2000" b="0" i="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需要負責的工作</a:t>
          </a:r>
          <a:r>
            <a:rPr lang="zh-TW" altLang="en-US" sz="2000" b="1" i="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 </a:t>
          </a:r>
          <a:endParaRPr lang="zh-TW" altLang="en-US" sz="2000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7ADFA01E-1246-464F-8347-8DA3C53B199C}" type="sibTrans" cxnId="{7B18691A-FAB3-4686-A97D-DF2644B3F9A6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B35207EC-8A84-45E2-822E-30EC4F991BE5}">
      <dgm:prSet phldrT="[Text]" custT="1"/>
      <dgm:spPr>
        <a:ln>
          <a:noFill/>
        </a:ln>
      </dgm:spPr>
      <dgm:t>
        <a:bodyPr rtlCol="0"/>
        <a:lstStyle/>
        <a:p>
          <a:pPr algn="l" rtl="0"/>
          <a:r>
            <a:rPr lang="en-US" altLang="zh-TW" sz="1400" b="1" i="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1. </a:t>
          </a:r>
          <a:r>
            <a:rPr lang="zh-TW" altLang="en-US" sz="1400" b="1" i="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做功課</a:t>
          </a:r>
          <a:endParaRPr lang="en-US" altLang="zh-TW" sz="1400" b="1" i="0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l" rtl="0"/>
          <a:r>
            <a:rPr lang="en-US" altLang="zh-TW" sz="1400" b="1" i="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2. </a:t>
          </a:r>
          <a:r>
            <a:rPr lang="zh-TW" altLang="en-US" sz="1400" b="1" i="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駕駛</a:t>
          </a:r>
          <a:endParaRPr lang="en-US" altLang="zh-TW" sz="1400" b="1" i="0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l" rtl="0"/>
          <a:r>
            <a:rPr lang="en-US" altLang="zh-TW" sz="1400" b="1" i="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3. </a:t>
          </a:r>
          <a:r>
            <a:rPr lang="zh-TW" altLang="en-US" sz="1400" b="1" i="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購買物品</a:t>
          </a:r>
          <a:endParaRPr lang="en-US" altLang="zh-TW" sz="1400" b="1" i="0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l" rtl="0"/>
          <a:r>
            <a:rPr lang="en-US" altLang="zh-TW" sz="1400" b="1" i="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4 .</a:t>
          </a:r>
          <a:r>
            <a:rPr lang="zh-TW" altLang="en-US" sz="1400" b="1" i="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服務申請</a:t>
          </a:r>
          <a:endParaRPr lang="zh-TW" altLang="en-US" sz="1400" b="1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98AF3B30-53E4-48D8-9030-4BA4DD6814FB}" type="parTrans" cxnId="{E56D384D-0A6A-4CCA-BA88-B89DDB425E0F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CC5C0F74-5CFA-4E95-A7C9-A61FC467CCF3}" type="sibTrans" cxnId="{E56D384D-0A6A-4CCA-BA88-B89DDB425E0F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07DC5EEB-1654-4ECB-A96A-EED4BE9D4BB4}">
      <dgm:prSet phldrT="[Text]" custT="1"/>
      <dgm:spPr>
        <a:ln>
          <a:noFill/>
        </a:ln>
      </dgm:spPr>
      <dgm:t>
        <a:bodyPr rtlCol="0"/>
        <a:lstStyle/>
        <a:p>
          <a:pPr rtl="0"/>
          <a:r>
            <a:rPr lang="zh-TW" altLang="en-US" sz="20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工作性質可以  找人代替嗎？</a:t>
          </a:r>
        </a:p>
      </dgm:t>
    </dgm:pt>
    <dgm:pt modelId="{0B98E39A-7037-46A6-8799-DDA1D4C4A2D3}" type="parTrans" cxnId="{A3496BEC-7D4E-41F2-B6B2-38A84003D33E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2EB8256-925E-4B15-B238-A97EE64E9CC8}" type="sibTrans" cxnId="{A3496BEC-7D4E-41F2-B6B2-38A84003D33E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A4D5A457-886F-42EF-B4E7-69B609D8F88F}">
      <dgm:prSet phldrT="[Text]" custT="1"/>
      <dgm:spPr>
        <a:ln>
          <a:noFill/>
        </a:ln>
      </dgm:spPr>
      <dgm:t>
        <a:bodyPr rtlCol="0"/>
        <a:lstStyle/>
        <a:p>
          <a:pPr algn="l" rtl="0"/>
          <a:r>
            <a:rPr lang="en-US" altLang="zh-TW" sz="1400" b="1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1. </a:t>
          </a:r>
          <a:r>
            <a:rPr lang="zh-TW" altLang="en-US" sz="1400" b="1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可以</a:t>
          </a:r>
          <a:endParaRPr lang="en-US" altLang="zh-TW" sz="1400" b="1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l" rtl="0"/>
          <a:r>
            <a:rPr lang="en-US" altLang="zh-TW" sz="1400" b="1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2. </a:t>
          </a:r>
          <a:r>
            <a:rPr lang="zh-TW" altLang="en-US" sz="1400" b="1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不可以</a:t>
          </a:r>
          <a:endParaRPr lang="en-US" altLang="zh-TW" sz="1400" b="1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algn="l" rtl="0"/>
          <a:r>
            <a:rPr lang="en-US" altLang="zh-TW" sz="1400" b="1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3. </a:t>
          </a:r>
          <a:r>
            <a:rPr lang="zh-TW" altLang="en-US" sz="1400" b="1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視乎情況</a:t>
          </a:r>
        </a:p>
      </dgm:t>
    </dgm:pt>
    <dgm:pt modelId="{BCA798BD-A9FA-4E5E-91AB-D66082D47D5C}" type="parTrans" cxnId="{F78AAD78-4CA1-4A2A-9799-CACE880CEC0E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2BE0F2D0-A38B-4B09-BF77-E82C9CCE1007}" type="sibTrans" cxnId="{F78AAD78-4CA1-4A2A-9799-CACE880CEC0E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392BD774-C085-4A5F-9A51-A7B763656626}" type="pres">
      <dgm:prSet presAssocID="{1EC23686-56D6-4482-B4E3-3F9784E889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3CA56C-2533-45D2-85BC-E16849296D3E}" type="pres">
      <dgm:prSet presAssocID="{666F1301-07F7-4F1E-88B9-30CCDFF34C22}" presName="root" presStyleCnt="0"/>
      <dgm:spPr/>
    </dgm:pt>
    <dgm:pt modelId="{F40B5046-211D-4901-86A8-F98D975458E3}" type="pres">
      <dgm:prSet presAssocID="{666F1301-07F7-4F1E-88B9-30CCDFF34C22}" presName="rootComposite" presStyleCnt="0"/>
      <dgm:spPr/>
    </dgm:pt>
    <dgm:pt modelId="{6D1E6A60-BF22-4A28-AB71-D6FBD55F6255}" type="pres">
      <dgm:prSet presAssocID="{666F1301-07F7-4F1E-88B9-30CCDFF34C22}" presName="rootText" presStyleLbl="node1" presStyleIdx="0" presStyleCnt="3" custScaleX="159866" custScaleY="164666"/>
      <dgm:spPr/>
    </dgm:pt>
    <dgm:pt modelId="{E4C8305A-487D-4C6D-90DF-F56360EE1B54}" type="pres">
      <dgm:prSet presAssocID="{666F1301-07F7-4F1E-88B9-30CCDFF34C22}" presName="rootConnector" presStyleLbl="node1" presStyleIdx="0" presStyleCnt="3"/>
      <dgm:spPr/>
    </dgm:pt>
    <dgm:pt modelId="{517B4218-665E-4E62-8B0C-466D8E32709A}" type="pres">
      <dgm:prSet presAssocID="{666F1301-07F7-4F1E-88B9-30CCDFF34C22}" presName="childShape" presStyleCnt="0"/>
      <dgm:spPr/>
    </dgm:pt>
    <dgm:pt modelId="{BBF534DB-5C7C-4508-A8A3-720B3945AF68}" type="pres">
      <dgm:prSet presAssocID="{CD0FD54E-5BBF-4E82-865D-51354C8CDCA2}" presName="Name13" presStyleLbl="parChTrans1D2" presStyleIdx="0" presStyleCnt="3"/>
      <dgm:spPr/>
    </dgm:pt>
    <dgm:pt modelId="{AC0E1D88-1704-4366-8415-80DDA39920D2}" type="pres">
      <dgm:prSet presAssocID="{FAB24D57-B1C7-4D8E-AC64-2B894434FD26}" presName="childText" presStyleLbl="bgAcc1" presStyleIdx="0" presStyleCnt="3" custScaleX="134716" custScaleY="304212">
        <dgm:presLayoutVars>
          <dgm:bulletEnabled val="1"/>
        </dgm:presLayoutVars>
      </dgm:prSet>
      <dgm:spPr/>
    </dgm:pt>
    <dgm:pt modelId="{9F6EEDEA-1FBD-4029-8FB6-247AB0A85F73}" type="pres">
      <dgm:prSet presAssocID="{CB88D0C4-6C39-4629-9DEF-57288A3EBE4C}" presName="root" presStyleCnt="0"/>
      <dgm:spPr/>
    </dgm:pt>
    <dgm:pt modelId="{7F6B875F-7DEB-4CB6-AD0F-9A5170395430}" type="pres">
      <dgm:prSet presAssocID="{CB88D0C4-6C39-4629-9DEF-57288A3EBE4C}" presName="rootComposite" presStyleCnt="0"/>
      <dgm:spPr/>
    </dgm:pt>
    <dgm:pt modelId="{6FF0EC8A-23B1-41C4-A62B-2F13CC32819F}" type="pres">
      <dgm:prSet presAssocID="{CB88D0C4-6C39-4629-9DEF-57288A3EBE4C}" presName="rootText" presStyleLbl="node1" presStyleIdx="1" presStyleCnt="3" custScaleX="168916" custScaleY="161180"/>
      <dgm:spPr/>
    </dgm:pt>
    <dgm:pt modelId="{C9DEFF5E-C7D5-41E1-B35C-96D814C6D1E1}" type="pres">
      <dgm:prSet presAssocID="{CB88D0C4-6C39-4629-9DEF-57288A3EBE4C}" presName="rootConnector" presStyleLbl="node1" presStyleIdx="1" presStyleCnt="3"/>
      <dgm:spPr/>
    </dgm:pt>
    <dgm:pt modelId="{AAB00052-2492-4EDA-A470-5B3B2B8BA5AE}" type="pres">
      <dgm:prSet presAssocID="{CB88D0C4-6C39-4629-9DEF-57288A3EBE4C}" presName="childShape" presStyleCnt="0"/>
      <dgm:spPr/>
    </dgm:pt>
    <dgm:pt modelId="{6C5F0676-2961-474B-BBB1-9A0AC71F42F2}" type="pres">
      <dgm:prSet presAssocID="{98AF3B30-53E4-48D8-9030-4BA4DD6814FB}" presName="Name13" presStyleLbl="parChTrans1D2" presStyleIdx="1" presStyleCnt="3"/>
      <dgm:spPr/>
    </dgm:pt>
    <dgm:pt modelId="{1C30A876-0563-4AB6-B117-43754FE8A966}" type="pres">
      <dgm:prSet presAssocID="{B35207EC-8A84-45E2-822E-30EC4F991BE5}" presName="childText" presStyleLbl="bgAcc1" presStyleIdx="1" presStyleCnt="3" custScaleX="135723" custScaleY="301968">
        <dgm:presLayoutVars>
          <dgm:bulletEnabled val="1"/>
        </dgm:presLayoutVars>
      </dgm:prSet>
      <dgm:spPr/>
    </dgm:pt>
    <dgm:pt modelId="{4F51B10B-B87F-495A-B211-C931B11F18F5}" type="pres">
      <dgm:prSet presAssocID="{07DC5EEB-1654-4ECB-A96A-EED4BE9D4BB4}" presName="root" presStyleCnt="0"/>
      <dgm:spPr/>
    </dgm:pt>
    <dgm:pt modelId="{D64F365A-2A6A-4937-AC8F-C8B959747F01}" type="pres">
      <dgm:prSet presAssocID="{07DC5EEB-1654-4ECB-A96A-EED4BE9D4BB4}" presName="rootComposite" presStyleCnt="0"/>
      <dgm:spPr/>
    </dgm:pt>
    <dgm:pt modelId="{DC68E120-BA63-400C-B1ED-4D52C1E309EC}" type="pres">
      <dgm:prSet presAssocID="{07DC5EEB-1654-4ECB-A96A-EED4BE9D4BB4}" presName="rootText" presStyleLbl="node1" presStyleIdx="2" presStyleCnt="3" custScaleX="156693" custScaleY="164665"/>
      <dgm:spPr/>
    </dgm:pt>
    <dgm:pt modelId="{DAEEA9AD-488E-4842-838A-3E710A695A10}" type="pres">
      <dgm:prSet presAssocID="{07DC5EEB-1654-4ECB-A96A-EED4BE9D4BB4}" presName="rootConnector" presStyleLbl="node1" presStyleIdx="2" presStyleCnt="3"/>
      <dgm:spPr/>
    </dgm:pt>
    <dgm:pt modelId="{06820FA1-59BF-4ED2-8C11-4EB88035DAD2}" type="pres">
      <dgm:prSet presAssocID="{07DC5EEB-1654-4ECB-A96A-EED4BE9D4BB4}" presName="childShape" presStyleCnt="0"/>
      <dgm:spPr/>
    </dgm:pt>
    <dgm:pt modelId="{B5198F5F-18F7-4782-AB68-03BD25DC9507}" type="pres">
      <dgm:prSet presAssocID="{BCA798BD-A9FA-4E5E-91AB-D66082D47D5C}" presName="Name13" presStyleLbl="parChTrans1D2" presStyleIdx="2" presStyleCnt="3"/>
      <dgm:spPr/>
    </dgm:pt>
    <dgm:pt modelId="{7CC29F92-D164-4FCA-9280-3FD56ACC8821}" type="pres">
      <dgm:prSet presAssocID="{A4D5A457-886F-42EF-B4E7-69B609D8F88F}" presName="childText" presStyleLbl="bgAcc1" presStyleIdx="2" presStyleCnt="3" custScaleX="138168" custScaleY="304212">
        <dgm:presLayoutVars>
          <dgm:bulletEnabled val="1"/>
        </dgm:presLayoutVars>
      </dgm:prSet>
      <dgm:spPr/>
    </dgm:pt>
  </dgm:ptLst>
  <dgm:cxnLst>
    <dgm:cxn modelId="{928EB900-D973-4288-998A-8B788458416E}" type="presOf" srcId="{CB88D0C4-6C39-4629-9DEF-57288A3EBE4C}" destId="{6FF0EC8A-23B1-41C4-A62B-2F13CC32819F}" srcOrd="0" destOrd="0" presId="urn:microsoft.com/office/officeart/2005/8/layout/hierarchy3"/>
    <dgm:cxn modelId="{A38FED00-85A7-427C-9360-47C26F9AB789}" srcId="{666F1301-07F7-4F1E-88B9-30CCDFF34C22}" destId="{FAB24D57-B1C7-4D8E-AC64-2B894434FD26}" srcOrd="0" destOrd="0" parTransId="{CD0FD54E-5BBF-4E82-865D-51354C8CDCA2}" sibTransId="{B23B556F-AEFB-447F-8725-D19838C91DE9}"/>
    <dgm:cxn modelId="{0C62A411-4043-46AF-A2F4-0FA474110080}" type="presOf" srcId="{07DC5EEB-1654-4ECB-A96A-EED4BE9D4BB4}" destId="{DAEEA9AD-488E-4842-838A-3E710A695A10}" srcOrd="1" destOrd="0" presId="urn:microsoft.com/office/officeart/2005/8/layout/hierarchy3"/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89131E2B-2263-437F-B1FF-6434B18FFDB2}" type="presOf" srcId="{BCA798BD-A9FA-4E5E-91AB-D66082D47D5C}" destId="{B5198F5F-18F7-4782-AB68-03BD25DC9507}" srcOrd="0" destOrd="0" presId="urn:microsoft.com/office/officeart/2005/8/layout/hierarchy3"/>
    <dgm:cxn modelId="{0D469C41-43F6-4334-BFAD-792E15E80727}" type="presOf" srcId="{666F1301-07F7-4F1E-88B9-30CCDFF34C22}" destId="{6D1E6A60-BF22-4A28-AB71-D6FBD55F6255}" srcOrd="0" destOrd="0" presId="urn:microsoft.com/office/officeart/2005/8/layout/hierarchy3"/>
    <dgm:cxn modelId="{46BBC745-215C-4BF6-AE41-2704768B5046}" type="presOf" srcId="{1EC23686-56D6-4482-B4E3-3F9784E88994}" destId="{392BD774-C085-4A5F-9A51-A7B763656626}" srcOrd="0" destOrd="0" presId="urn:microsoft.com/office/officeart/2005/8/layout/hierarchy3"/>
    <dgm:cxn modelId="{E56D384D-0A6A-4CCA-BA88-B89DDB425E0F}" srcId="{CB88D0C4-6C39-4629-9DEF-57288A3EBE4C}" destId="{B35207EC-8A84-45E2-822E-30EC4F991BE5}" srcOrd="0" destOrd="0" parTransId="{98AF3B30-53E4-48D8-9030-4BA4DD6814FB}" sibTransId="{CC5C0F74-5CFA-4E95-A7C9-A61FC467CCF3}"/>
    <dgm:cxn modelId="{FD93496E-AFC0-4525-B049-250901453B0F}" type="presOf" srcId="{98AF3B30-53E4-48D8-9030-4BA4DD6814FB}" destId="{6C5F0676-2961-474B-BBB1-9A0AC71F42F2}" srcOrd="0" destOrd="0" presId="urn:microsoft.com/office/officeart/2005/8/layout/hierarchy3"/>
    <dgm:cxn modelId="{99D00E51-AF23-4D38-B3A1-16B8214919B6}" type="presOf" srcId="{07DC5EEB-1654-4ECB-A96A-EED4BE9D4BB4}" destId="{DC68E120-BA63-400C-B1ED-4D52C1E309EC}" srcOrd="0" destOrd="0" presId="urn:microsoft.com/office/officeart/2005/8/layout/hierarchy3"/>
    <dgm:cxn modelId="{F78AAD78-4CA1-4A2A-9799-CACE880CEC0E}" srcId="{07DC5EEB-1654-4ECB-A96A-EED4BE9D4BB4}" destId="{A4D5A457-886F-42EF-B4E7-69B609D8F88F}" srcOrd="0" destOrd="0" parTransId="{BCA798BD-A9FA-4E5E-91AB-D66082D47D5C}" sibTransId="{2BE0F2D0-A38B-4B09-BF77-E82C9CCE1007}"/>
    <dgm:cxn modelId="{9C9E167B-D9C8-4A81-9585-88F964B314CA}" type="presOf" srcId="{FAB24D57-B1C7-4D8E-AC64-2B894434FD26}" destId="{AC0E1D88-1704-4366-8415-80DDA39920D2}" srcOrd="0" destOrd="0" presId="urn:microsoft.com/office/officeart/2005/8/layout/hierarchy3"/>
    <dgm:cxn modelId="{D76EBB94-00A8-4F35-83B6-BCB4DF59A650}" type="presOf" srcId="{CD0FD54E-5BBF-4E82-865D-51354C8CDCA2}" destId="{BBF534DB-5C7C-4508-A8A3-720B3945AF68}" srcOrd="0" destOrd="0" presId="urn:microsoft.com/office/officeart/2005/8/layout/hierarchy3"/>
    <dgm:cxn modelId="{E8226E99-0789-4C6C-AA7E-5A3ACF10D8C9}" type="presOf" srcId="{666F1301-07F7-4F1E-88B9-30CCDFF34C22}" destId="{E4C8305A-487D-4C6D-90DF-F56360EE1B54}" srcOrd="1" destOrd="0" presId="urn:microsoft.com/office/officeart/2005/8/layout/hierarchy3"/>
    <dgm:cxn modelId="{1A99ACB1-BCF9-4FC9-9DB0-770B28D6E606}" type="presOf" srcId="{B35207EC-8A84-45E2-822E-30EC4F991BE5}" destId="{1C30A876-0563-4AB6-B117-43754FE8A966}" srcOrd="0" destOrd="0" presId="urn:microsoft.com/office/officeart/2005/8/layout/hierarchy3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A3496BEC-7D4E-41F2-B6B2-38A84003D33E}" srcId="{1EC23686-56D6-4482-B4E3-3F9784E88994}" destId="{07DC5EEB-1654-4ECB-A96A-EED4BE9D4BB4}" srcOrd="2" destOrd="0" parTransId="{0B98E39A-7037-46A6-8799-DDA1D4C4A2D3}" sibTransId="{42EB8256-925E-4B15-B238-A97EE64E9CC8}"/>
    <dgm:cxn modelId="{DD0D25F1-E912-45CC-A30B-DC47DFF811B6}" type="presOf" srcId="{CB88D0C4-6C39-4629-9DEF-57288A3EBE4C}" destId="{C9DEFF5E-C7D5-41E1-B35C-96D814C6D1E1}" srcOrd="1" destOrd="0" presId="urn:microsoft.com/office/officeart/2005/8/layout/hierarchy3"/>
    <dgm:cxn modelId="{6551E6FB-6807-4D5B-B691-F6D782E39952}" type="presOf" srcId="{A4D5A457-886F-42EF-B4E7-69B609D8F88F}" destId="{7CC29F92-D164-4FCA-9280-3FD56ACC8821}" srcOrd="0" destOrd="0" presId="urn:microsoft.com/office/officeart/2005/8/layout/hierarchy3"/>
    <dgm:cxn modelId="{B7828F40-2707-4E8E-816A-97A756F5BBEE}" type="presParOf" srcId="{392BD774-C085-4A5F-9A51-A7B763656626}" destId="{EC3CA56C-2533-45D2-85BC-E16849296D3E}" srcOrd="0" destOrd="0" presId="urn:microsoft.com/office/officeart/2005/8/layout/hierarchy3"/>
    <dgm:cxn modelId="{C9461F25-C06D-433F-9D22-14DE6A173D90}" type="presParOf" srcId="{EC3CA56C-2533-45D2-85BC-E16849296D3E}" destId="{F40B5046-211D-4901-86A8-F98D975458E3}" srcOrd="0" destOrd="0" presId="urn:microsoft.com/office/officeart/2005/8/layout/hierarchy3"/>
    <dgm:cxn modelId="{33B48201-8970-4281-A7C3-E67B73C5D40B}" type="presParOf" srcId="{F40B5046-211D-4901-86A8-F98D975458E3}" destId="{6D1E6A60-BF22-4A28-AB71-D6FBD55F6255}" srcOrd="0" destOrd="0" presId="urn:microsoft.com/office/officeart/2005/8/layout/hierarchy3"/>
    <dgm:cxn modelId="{A7D3EB08-74E5-46B2-BB27-9037C669D96E}" type="presParOf" srcId="{F40B5046-211D-4901-86A8-F98D975458E3}" destId="{E4C8305A-487D-4C6D-90DF-F56360EE1B54}" srcOrd="1" destOrd="0" presId="urn:microsoft.com/office/officeart/2005/8/layout/hierarchy3"/>
    <dgm:cxn modelId="{A75FC945-D3B0-4DF7-824E-5ADEE669490E}" type="presParOf" srcId="{EC3CA56C-2533-45D2-85BC-E16849296D3E}" destId="{517B4218-665E-4E62-8B0C-466D8E32709A}" srcOrd="1" destOrd="0" presId="urn:microsoft.com/office/officeart/2005/8/layout/hierarchy3"/>
    <dgm:cxn modelId="{27369A37-89F6-4009-8A64-126DDA8FAB83}" type="presParOf" srcId="{517B4218-665E-4E62-8B0C-466D8E32709A}" destId="{BBF534DB-5C7C-4508-A8A3-720B3945AF68}" srcOrd="0" destOrd="0" presId="urn:microsoft.com/office/officeart/2005/8/layout/hierarchy3"/>
    <dgm:cxn modelId="{2D25D7F6-A78C-486B-9925-3A176B610100}" type="presParOf" srcId="{517B4218-665E-4E62-8B0C-466D8E32709A}" destId="{AC0E1D88-1704-4366-8415-80DDA39920D2}" srcOrd="1" destOrd="0" presId="urn:microsoft.com/office/officeart/2005/8/layout/hierarchy3"/>
    <dgm:cxn modelId="{4505178E-62B1-4270-B669-ADDB9F5A7F01}" type="presParOf" srcId="{392BD774-C085-4A5F-9A51-A7B763656626}" destId="{9F6EEDEA-1FBD-4029-8FB6-247AB0A85F73}" srcOrd="1" destOrd="0" presId="urn:microsoft.com/office/officeart/2005/8/layout/hierarchy3"/>
    <dgm:cxn modelId="{037392B0-07C0-4730-BD8E-84A6380F7179}" type="presParOf" srcId="{9F6EEDEA-1FBD-4029-8FB6-247AB0A85F73}" destId="{7F6B875F-7DEB-4CB6-AD0F-9A5170395430}" srcOrd="0" destOrd="0" presId="urn:microsoft.com/office/officeart/2005/8/layout/hierarchy3"/>
    <dgm:cxn modelId="{DFD17812-5DAB-41A5-BB65-9DF228EC1810}" type="presParOf" srcId="{7F6B875F-7DEB-4CB6-AD0F-9A5170395430}" destId="{6FF0EC8A-23B1-41C4-A62B-2F13CC32819F}" srcOrd="0" destOrd="0" presId="urn:microsoft.com/office/officeart/2005/8/layout/hierarchy3"/>
    <dgm:cxn modelId="{F974751E-CFFB-4D6A-A1A7-50C758C93766}" type="presParOf" srcId="{7F6B875F-7DEB-4CB6-AD0F-9A5170395430}" destId="{C9DEFF5E-C7D5-41E1-B35C-96D814C6D1E1}" srcOrd="1" destOrd="0" presId="urn:microsoft.com/office/officeart/2005/8/layout/hierarchy3"/>
    <dgm:cxn modelId="{C59BDA16-7454-4AD9-A0B3-916A9818B5B9}" type="presParOf" srcId="{9F6EEDEA-1FBD-4029-8FB6-247AB0A85F73}" destId="{AAB00052-2492-4EDA-A470-5B3B2B8BA5AE}" srcOrd="1" destOrd="0" presId="urn:microsoft.com/office/officeart/2005/8/layout/hierarchy3"/>
    <dgm:cxn modelId="{B273C063-82BF-4D56-B8B7-4B0E447248D0}" type="presParOf" srcId="{AAB00052-2492-4EDA-A470-5B3B2B8BA5AE}" destId="{6C5F0676-2961-474B-BBB1-9A0AC71F42F2}" srcOrd="0" destOrd="0" presId="urn:microsoft.com/office/officeart/2005/8/layout/hierarchy3"/>
    <dgm:cxn modelId="{8B9F4BB4-377E-463F-9618-0127FE31D4BB}" type="presParOf" srcId="{AAB00052-2492-4EDA-A470-5B3B2B8BA5AE}" destId="{1C30A876-0563-4AB6-B117-43754FE8A966}" srcOrd="1" destOrd="0" presId="urn:microsoft.com/office/officeart/2005/8/layout/hierarchy3"/>
    <dgm:cxn modelId="{22791873-EEE3-402A-852C-A800FCB9C38C}" type="presParOf" srcId="{392BD774-C085-4A5F-9A51-A7B763656626}" destId="{4F51B10B-B87F-495A-B211-C931B11F18F5}" srcOrd="2" destOrd="0" presId="urn:microsoft.com/office/officeart/2005/8/layout/hierarchy3"/>
    <dgm:cxn modelId="{F5FD547C-3C18-4A5B-8952-5E48806DE1BC}" type="presParOf" srcId="{4F51B10B-B87F-495A-B211-C931B11F18F5}" destId="{D64F365A-2A6A-4937-AC8F-C8B959747F01}" srcOrd="0" destOrd="0" presId="urn:microsoft.com/office/officeart/2005/8/layout/hierarchy3"/>
    <dgm:cxn modelId="{81370883-CBCA-4509-9952-86238934B2EA}" type="presParOf" srcId="{D64F365A-2A6A-4937-AC8F-C8B959747F01}" destId="{DC68E120-BA63-400C-B1ED-4D52C1E309EC}" srcOrd="0" destOrd="0" presId="urn:microsoft.com/office/officeart/2005/8/layout/hierarchy3"/>
    <dgm:cxn modelId="{D60BC3CA-2C36-42A2-9352-33BF0A5EBBE4}" type="presParOf" srcId="{D64F365A-2A6A-4937-AC8F-C8B959747F01}" destId="{DAEEA9AD-488E-4842-838A-3E710A695A10}" srcOrd="1" destOrd="0" presId="urn:microsoft.com/office/officeart/2005/8/layout/hierarchy3"/>
    <dgm:cxn modelId="{328F217E-E840-4F2B-BC41-F07C8CBEBD08}" type="presParOf" srcId="{4F51B10B-B87F-495A-B211-C931B11F18F5}" destId="{06820FA1-59BF-4ED2-8C11-4EB88035DAD2}" srcOrd="1" destOrd="0" presId="urn:microsoft.com/office/officeart/2005/8/layout/hierarchy3"/>
    <dgm:cxn modelId="{5C27A5E5-ED98-4043-8D9F-A808E8EF970B}" type="presParOf" srcId="{06820FA1-59BF-4ED2-8C11-4EB88035DAD2}" destId="{B5198F5F-18F7-4782-AB68-03BD25DC9507}" srcOrd="0" destOrd="0" presId="urn:microsoft.com/office/officeart/2005/8/layout/hierarchy3"/>
    <dgm:cxn modelId="{CF28031F-180A-46F2-9300-4B1C088DCD35}" type="presParOf" srcId="{06820FA1-59BF-4ED2-8C11-4EB88035DAD2}" destId="{7CC29F92-D164-4FCA-9280-3FD56ACC882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CFA26-5783-472C-AEA4-7474BCE7ED76}">
      <dsp:nvSpPr>
        <dsp:cNvPr id="0" name=""/>
        <dsp:cNvSpPr/>
      </dsp:nvSpPr>
      <dsp:spPr>
        <a:xfrm>
          <a:off x="0" y="0"/>
          <a:ext cx="4916766" cy="103149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44F91-F78D-44B7-A3EF-985F7CA01A3E}">
      <dsp:nvSpPr>
        <dsp:cNvPr id="0" name=""/>
        <dsp:cNvSpPr/>
      </dsp:nvSpPr>
      <dsp:spPr>
        <a:xfrm>
          <a:off x="312028" y="232527"/>
          <a:ext cx="567324" cy="5673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98073-9A16-429B-B3E4-78C87520E3BD}">
      <dsp:nvSpPr>
        <dsp:cNvPr id="0" name=""/>
        <dsp:cNvSpPr/>
      </dsp:nvSpPr>
      <dsp:spPr>
        <a:xfrm>
          <a:off x="1115941" y="440"/>
          <a:ext cx="3725385" cy="103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67" tIns="109167" rIns="109167" bIns="109167" numCol="1" spcCol="1270" rtlCol="0" anchor="ctr" anchorCtr="0">
          <a:noAutofit/>
        </a:bodyPr>
        <a:lstStyle/>
        <a:p>
          <a:pPr marL="0" lvl="0" indent="0" algn="l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noProof="0" dirty="0">
              <a:solidFill>
                <a:prstClr val="white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+mn-cs"/>
            </a:rPr>
            <a:t>引入</a:t>
          </a:r>
        </a:p>
      </dsp:txBody>
      <dsp:txXfrm>
        <a:off x="1115941" y="440"/>
        <a:ext cx="3725385" cy="1031498"/>
      </dsp:txXfrm>
    </dsp:sp>
    <dsp:sp modelId="{92FAFA61-277F-4763-B110-7FC285F8CB15}">
      <dsp:nvSpPr>
        <dsp:cNvPr id="0" name=""/>
        <dsp:cNvSpPr/>
      </dsp:nvSpPr>
      <dsp:spPr>
        <a:xfrm>
          <a:off x="0" y="1289813"/>
          <a:ext cx="4916766" cy="103149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00A1D-434B-4C4E-8590-BFF398413919}">
      <dsp:nvSpPr>
        <dsp:cNvPr id="0" name=""/>
        <dsp:cNvSpPr/>
      </dsp:nvSpPr>
      <dsp:spPr>
        <a:xfrm>
          <a:off x="312028" y="1521900"/>
          <a:ext cx="567324" cy="5673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0F7C3-813F-464E-916E-F80DAAA07ACD}">
      <dsp:nvSpPr>
        <dsp:cNvPr id="0" name=""/>
        <dsp:cNvSpPr/>
      </dsp:nvSpPr>
      <dsp:spPr>
        <a:xfrm>
          <a:off x="1115941" y="1289813"/>
          <a:ext cx="3725385" cy="103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67" tIns="109167" rIns="109167" bIns="109167" numCol="1" spcCol="1270" rtlCol="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kern="1200" noProof="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「你想。理想」的功課量</a:t>
          </a:r>
        </a:p>
      </dsp:txBody>
      <dsp:txXfrm>
        <a:off x="1115941" y="1289813"/>
        <a:ext cx="3725385" cy="1031498"/>
      </dsp:txXfrm>
    </dsp:sp>
    <dsp:sp modelId="{076138F6-ECA1-482E-996E-9880FB31D2B3}">
      <dsp:nvSpPr>
        <dsp:cNvPr id="0" name=""/>
        <dsp:cNvSpPr/>
      </dsp:nvSpPr>
      <dsp:spPr>
        <a:xfrm>
          <a:off x="0" y="2579186"/>
          <a:ext cx="4916766" cy="103149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6A1BF-2EAD-4602-81E6-9CC50C37F6AE}">
      <dsp:nvSpPr>
        <dsp:cNvPr id="0" name=""/>
        <dsp:cNvSpPr/>
      </dsp:nvSpPr>
      <dsp:spPr>
        <a:xfrm>
          <a:off x="312028" y="2811273"/>
          <a:ext cx="567324" cy="5673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E4884-2B85-4A48-9870-BA341962788C}">
      <dsp:nvSpPr>
        <dsp:cNvPr id="0" name=""/>
        <dsp:cNvSpPr/>
      </dsp:nvSpPr>
      <dsp:spPr>
        <a:xfrm>
          <a:off x="1115941" y="2579186"/>
          <a:ext cx="3725385" cy="103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67" tIns="109167" rIns="109167" bIns="109167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noProof="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請各位同學舉手投票</a:t>
          </a:r>
        </a:p>
      </dsp:txBody>
      <dsp:txXfrm>
        <a:off x="1115941" y="2579186"/>
        <a:ext cx="3725385" cy="1031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E6A60-BF22-4A28-AB71-D6FBD55F6255}">
      <dsp:nvSpPr>
        <dsp:cNvPr id="0" name=""/>
        <dsp:cNvSpPr/>
      </dsp:nvSpPr>
      <dsp:spPr>
        <a:xfrm>
          <a:off x="3912" y="110175"/>
          <a:ext cx="1922745" cy="9902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需要負責的人</a:t>
          </a:r>
        </a:p>
      </dsp:txBody>
      <dsp:txXfrm>
        <a:off x="32915" y="139178"/>
        <a:ext cx="1864739" cy="932232"/>
      </dsp:txXfrm>
    </dsp:sp>
    <dsp:sp modelId="{BBF534DB-5C7C-4508-A8A3-720B3945AF68}">
      <dsp:nvSpPr>
        <dsp:cNvPr id="0" name=""/>
        <dsp:cNvSpPr/>
      </dsp:nvSpPr>
      <dsp:spPr>
        <a:xfrm>
          <a:off x="196187" y="1100413"/>
          <a:ext cx="192274" cy="1065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047"/>
              </a:lnTo>
              <a:lnTo>
                <a:pt x="192274" y="1065047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E1D88-1704-4366-8415-80DDA39920D2}">
      <dsp:nvSpPr>
        <dsp:cNvPr id="0" name=""/>
        <dsp:cNvSpPr/>
      </dsp:nvSpPr>
      <dsp:spPr>
        <a:xfrm>
          <a:off x="388461" y="1250754"/>
          <a:ext cx="1296208" cy="1829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1. </a:t>
          </a:r>
          <a:r>
            <a:rPr lang="zh-TW" altLang="en-US" sz="1400" b="1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學生</a:t>
          </a:r>
          <a:endParaRPr lang="en-US" altLang="zh-TW" sz="1400" b="1" kern="1200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2. </a:t>
          </a:r>
          <a:r>
            <a:rPr lang="zh-TW" altLang="en-US" sz="1400" b="1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駕駛者</a:t>
          </a:r>
          <a:endParaRPr lang="en-US" altLang="zh-TW" sz="1400" b="1" kern="1200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3. </a:t>
          </a:r>
          <a:r>
            <a:rPr lang="zh-TW" altLang="en-US" sz="1400" b="1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購買者</a:t>
          </a:r>
          <a:endParaRPr lang="en-US" altLang="zh-TW" sz="1400" b="1" kern="1200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4.</a:t>
          </a:r>
          <a:r>
            <a:rPr lang="zh-TW" altLang="en-US" sz="1400" b="1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申辦服務者</a:t>
          </a:r>
          <a:endParaRPr lang="en-US" altLang="zh-TW" sz="1400" b="1" kern="1200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426426" y="1288719"/>
        <a:ext cx="1220278" cy="1753484"/>
      </dsp:txXfrm>
    </dsp:sp>
    <dsp:sp modelId="{6FF0EC8A-23B1-41C4-A62B-2F13CC32819F}">
      <dsp:nvSpPr>
        <dsp:cNvPr id="0" name=""/>
        <dsp:cNvSpPr/>
      </dsp:nvSpPr>
      <dsp:spPr>
        <a:xfrm>
          <a:off x="2227339" y="110175"/>
          <a:ext cx="2031592" cy="9692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i="0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需要負責的工作</a:t>
          </a:r>
          <a:r>
            <a:rPr lang="zh-TW" altLang="en-US" sz="2000" b="1" i="0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 </a:t>
          </a:r>
          <a:endParaRPr lang="zh-TW" altLang="en-US" sz="2000" kern="1200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2255728" y="138564"/>
        <a:ext cx="1974814" cy="912496"/>
      </dsp:txXfrm>
    </dsp:sp>
    <dsp:sp modelId="{6C5F0676-2961-474B-BBB1-9A0AC71F42F2}">
      <dsp:nvSpPr>
        <dsp:cNvPr id="0" name=""/>
        <dsp:cNvSpPr/>
      </dsp:nvSpPr>
      <dsp:spPr>
        <a:xfrm>
          <a:off x="2430498" y="1079450"/>
          <a:ext cx="203159" cy="105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300"/>
              </a:lnTo>
              <a:lnTo>
                <a:pt x="203159" y="1058300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0A876-0563-4AB6-B117-43754FE8A966}">
      <dsp:nvSpPr>
        <dsp:cNvPr id="0" name=""/>
        <dsp:cNvSpPr/>
      </dsp:nvSpPr>
      <dsp:spPr>
        <a:xfrm>
          <a:off x="2633658" y="1229790"/>
          <a:ext cx="1305897" cy="1815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i="0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1. </a:t>
          </a:r>
          <a:r>
            <a:rPr lang="zh-TW" altLang="en-US" sz="1400" b="1" i="0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做功課</a:t>
          </a:r>
          <a:endParaRPr lang="en-US" altLang="zh-TW" sz="1400" b="1" i="0" kern="1200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i="0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2. </a:t>
          </a:r>
          <a:r>
            <a:rPr lang="zh-TW" altLang="en-US" sz="1400" b="1" i="0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駕駛</a:t>
          </a:r>
          <a:endParaRPr lang="en-US" altLang="zh-TW" sz="1400" b="1" i="0" kern="1200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i="0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3. </a:t>
          </a:r>
          <a:r>
            <a:rPr lang="zh-TW" altLang="en-US" sz="1400" b="1" i="0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購買物品</a:t>
          </a:r>
          <a:endParaRPr lang="en-US" altLang="zh-TW" sz="1400" b="1" i="0" kern="1200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i="0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4 .</a:t>
          </a:r>
          <a:r>
            <a:rPr lang="zh-TW" altLang="en-US" sz="1400" b="1" i="0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服務申請</a:t>
          </a:r>
          <a:endParaRPr lang="zh-TW" altLang="en-US" sz="1400" b="1" kern="1200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2671906" y="1268038"/>
        <a:ext cx="1229401" cy="1739423"/>
      </dsp:txXfrm>
    </dsp:sp>
    <dsp:sp modelId="{DC68E120-BA63-400C-B1ED-4D52C1E309EC}">
      <dsp:nvSpPr>
        <dsp:cNvPr id="0" name=""/>
        <dsp:cNvSpPr/>
      </dsp:nvSpPr>
      <dsp:spPr>
        <a:xfrm>
          <a:off x="4559612" y="110175"/>
          <a:ext cx="1884583" cy="9902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工作性質可以  找人代替嗎？</a:t>
          </a:r>
        </a:p>
      </dsp:txBody>
      <dsp:txXfrm>
        <a:off x="4588615" y="139178"/>
        <a:ext cx="1826577" cy="932226"/>
      </dsp:txXfrm>
    </dsp:sp>
    <dsp:sp modelId="{B5198F5F-18F7-4782-AB68-03BD25DC9507}">
      <dsp:nvSpPr>
        <dsp:cNvPr id="0" name=""/>
        <dsp:cNvSpPr/>
      </dsp:nvSpPr>
      <dsp:spPr>
        <a:xfrm>
          <a:off x="4748071" y="1100407"/>
          <a:ext cx="188458" cy="1065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047"/>
              </a:lnTo>
              <a:lnTo>
                <a:pt x="188458" y="1065047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29F92-D164-4FCA-9280-3FD56ACC8821}">
      <dsp:nvSpPr>
        <dsp:cNvPr id="0" name=""/>
        <dsp:cNvSpPr/>
      </dsp:nvSpPr>
      <dsp:spPr>
        <a:xfrm>
          <a:off x="4936529" y="1250748"/>
          <a:ext cx="1329423" cy="1829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1. </a:t>
          </a:r>
          <a:r>
            <a:rPr lang="zh-TW" altLang="en-US" sz="1400" b="1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可以</a:t>
          </a:r>
          <a:endParaRPr lang="en-US" altLang="zh-TW" sz="1400" b="1" kern="1200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2. </a:t>
          </a:r>
          <a:r>
            <a:rPr lang="zh-TW" altLang="en-US" sz="1400" b="1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不可以</a:t>
          </a:r>
          <a:endParaRPr lang="en-US" altLang="zh-TW" sz="1400" b="1" kern="1200" noProof="0" dirty="0"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b="1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3. </a:t>
          </a:r>
          <a:r>
            <a:rPr lang="zh-TW" altLang="en-US" sz="1400" b="1" kern="1200" noProof="0" dirty="0">
              <a:latin typeface="新細明體" panose="02020500000000000000" pitchFamily="18" charset="-120"/>
              <a:ea typeface="新細明體" panose="02020500000000000000" pitchFamily="18" charset="-120"/>
            </a:rPr>
            <a:t>視乎情況</a:t>
          </a:r>
        </a:p>
      </dsp:txBody>
      <dsp:txXfrm>
        <a:off x="4975466" y="1289685"/>
        <a:ext cx="1251549" cy="1751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C9EDB39B-CD31-4D94-BCEF-1D949F4C2D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E7906CE-F94C-4ACC-9310-643C32BAAE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38D59-3D63-45D3-B212-9F69AD9B73BB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2020/7/24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0D6B72A-2A3A-4C08-82E4-6A9ED2A785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B27978C-70E4-4272-9415-2535ADA94B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213CD-4AB6-4BA8-99C3-D9419FCA3C0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6653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842E208-A4F0-4761-AF53-C6A075B4CE65}" type="datetime1">
              <a:rPr lang="zh-TW" altLang="en-US" smtClean="0"/>
              <a:pPr/>
              <a:t>2020/7/24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/>
              <a:t>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7E212AA-416F-4F85-84E4-70553CBAF1E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16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2728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721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4228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094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5846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3743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0696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6982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5845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2909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050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6430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0468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7090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70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471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4116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3872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5782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1206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2162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904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468AF0-7D75-4161-9CFD-A82BABC67394}" type="datetime1">
              <a:rPr lang="zh-TW" altLang="en-US" noProof="0" smtClean="0"/>
              <a:t>2020/7/24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6" name="直線接點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​​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​​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7" name="圖片預留位置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6" name="文字預留位置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6146CB-6893-4F0A-97B7-F2A4E750C28B}" type="datetime1">
              <a:rPr lang="zh-TW" altLang="en-US" noProof="0" smtClean="0"/>
              <a:t>2020/7/24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785F5D-B76F-4228-85ED-CD2C19839B37}" type="datetime1">
              <a:rPr lang="zh-TW" altLang="en-US" noProof="0" smtClean="0"/>
              <a:t>2020/7/24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FD79A4E-A66E-4EC5-9602-CEC3028B03C6}" type="datetime1">
              <a:rPr lang="zh-TW" altLang="en-US" smtClean="0"/>
              <a:pPr/>
              <a:t>2020/7/24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41AEE2-6F83-41D1-B575-CE0C96CAF7EF}" type="datetime1">
              <a:rPr lang="zh-TW" altLang="en-US" noProof="0" smtClean="0"/>
              <a:t>2020/7/24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1BC5728-42DA-4727-905D-6D1FA9E3581F}" type="datetime1">
              <a:rPr lang="zh-TW" altLang="en-US" smtClean="0"/>
              <a:pPr/>
              <a:t>2020/7/24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BC29EC-7CA5-490D-827C-F8A7C486922A}" type="datetime1">
              <a:rPr lang="zh-TW" altLang="en-US" noProof="0" smtClean="0"/>
              <a:t>2020/7/24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8FD3C2-3336-4E8B-8107-B12224E57F48}" type="datetime1">
              <a:rPr lang="zh-TW" altLang="en-US" noProof="0" smtClean="0"/>
              <a:t>2020/7/24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53B46D-960E-4CF1-A5EC-7804ED9705D4}" type="datetime1">
              <a:rPr lang="zh-TW" altLang="en-US" noProof="0" smtClean="0"/>
              <a:t>2020/7/24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1A647E-93E5-45AC-A180-AB92BD31E35C}" type="datetime1">
              <a:rPr lang="zh-TW" altLang="en-US" noProof="0" smtClean="0"/>
              <a:t>2020/7/24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D40A1B-EBB5-4186-B463-F7283544A659}" type="datetime1">
              <a:rPr lang="zh-TW" altLang="en-US" noProof="0" smtClean="0"/>
              <a:t>2020/7/24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EB965F-D8BA-4BFA-ABA3-DF8EC473D3A0}" type="datetime1">
              <a:rPr lang="zh-TW" altLang="en-US" noProof="0" smtClean="0"/>
              <a:t>2020/7/24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C91B8D-61E1-42ED-8BD9-7B90B8879F26}" type="datetime1">
              <a:rPr lang="zh-TW" altLang="en-US" noProof="0" smtClean="0"/>
              <a:t>2020/7/24</a:t>
            </a:fld>
            <a:endParaRPr lang="zh-TW" altLang="en-US" noProof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50C1BE-4739-4309-B207-74BFF21DC4CC}" type="datetime1">
              <a:rPr lang="zh-TW" altLang="en-US" noProof="0" smtClean="0"/>
              <a:t>2020/7/24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DB239E-CF39-4AC4-84C3-24D823C12F1D}" type="datetime1">
              <a:rPr lang="zh-TW" altLang="en-US" noProof="0" smtClean="0"/>
              <a:t>2020/7/24</a:t>
            </a:fld>
            <a:endParaRPr lang="zh-TW" altLang="en-US" noProof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6135F2-D1FD-4ADB-8A19-B2C2D16C954A}" type="datetime1">
              <a:rPr lang="zh-TW" altLang="en-US" noProof="0" smtClean="0"/>
              <a:t>2020/7/24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4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A14938-9B99-403E-954D-DFA958189F1A}" type="datetime1">
              <a:rPr lang="zh-TW" altLang="en-US" noProof="0" smtClean="0"/>
              <a:t>2020/7/24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直線接點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​​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A67EB9E-827E-4F6C-B9FC-AD85F5A4AD0D}" type="datetime1">
              <a:rPr lang="zh-TW" altLang="en-US" smtClean="0"/>
              <a:t>2020/7/24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矩形 65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09" y="786116"/>
            <a:ext cx="4535560" cy="2116364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「責」無旁「代」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2709" y="4662534"/>
            <a:ext cx="2827315" cy="74607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做個負責任的人</a:t>
            </a:r>
          </a:p>
        </p:txBody>
      </p:sp>
      <p:sp>
        <p:nvSpPr>
          <p:cNvPr id="68" name="剪去對角線角落矩形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5" name="圖片 4" descr="學生在書桌前撰寫">
            <a:extLst>
              <a:ext uri="{FF2B5EF4-FFF2-40B4-BE49-F238E27FC236}">
                <a16:creationId xmlns:a16="http://schemas.microsoft.com/office/drawing/2014/main" id="{DB01D247-521D-46B2-B29A-935ED000F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25" r="476" b="1"/>
          <a:stretch/>
        </p:blipFill>
        <p:spPr>
          <a:xfrm>
            <a:off x="79907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70" name="群組 69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直線接點 70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​ 73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​​ 74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br>
              <a:rPr lang="zh-TW" altLang="zh-MO" b="1" dirty="0">
                <a:solidFill>
                  <a:schemeClr val="bg2"/>
                </a:solidFill>
              </a:rPr>
            </a:br>
            <a:endParaRPr lang="zh-TW" altLang="en-US" b="1" dirty="0">
              <a:solidFill>
                <a:schemeClr val="bg2"/>
              </a:solidFill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84211" y="416459"/>
            <a:ext cx="9817809" cy="5504507"/>
          </a:xfrm>
        </p:spPr>
        <p:txBody>
          <a:bodyPr>
            <a:noAutofit/>
          </a:bodyPr>
          <a:lstStyle/>
          <a:p>
            <a:r>
              <a:rPr lang="zh-HK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資</a:t>
            </a:r>
            <a:r>
              <a:rPr lang="zh-TW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料</a:t>
            </a:r>
            <a:r>
              <a:rPr lang="zh-TW" altLang="en-US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二：代做功課服務</a:t>
            </a:r>
            <a:endParaRPr lang="en-US" altLang="zh-TW" sz="60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HK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消除學生功課壓力也成為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商機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明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報發現</a:t>
            </a:r>
            <a:r>
              <a:rPr lang="en-US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10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多個網頁及社交網站推銷代做功課，除了代做大學論文，甚至可代做中小學功課，聲稱「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學校壓力的完美的解決方案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」。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MO" altLang="en-US" sz="6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5" y="4257523"/>
            <a:ext cx="3454961" cy="20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1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br>
              <a:rPr lang="zh-TW" altLang="zh-MO" b="1" dirty="0">
                <a:solidFill>
                  <a:schemeClr val="bg2"/>
                </a:solidFill>
              </a:rPr>
            </a:br>
            <a:endParaRPr lang="zh-TW" altLang="en-US" b="1" dirty="0">
              <a:solidFill>
                <a:schemeClr val="bg2"/>
              </a:solidFill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84211" y="416459"/>
            <a:ext cx="9817809" cy="5504507"/>
          </a:xfrm>
        </p:spPr>
        <p:txBody>
          <a:bodyPr>
            <a:noAutofit/>
          </a:bodyPr>
          <a:lstStyle/>
          <a:p>
            <a:r>
              <a:rPr lang="zh-HK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資</a:t>
            </a:r>
            <a:r>
              <a:rPr lang="zh-TW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料</a:t>
            </a:r>
            <a:r>
              <a:rPr lang="zh-TW" altLang="en-US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二：代做功課服務</a:t>
            </a:r>
            <a:endParaRPr lang="en-US" altLang="zh-TW" sz="60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明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報記者</a:t>
            </a: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曾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要求其中一個網站代做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一篇</a:t>
            </a:r>
            <a:r>
              <a:rPr lang="en-US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80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字的英文作文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，網站負責人即日交貨，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收費</a:t>
            </a:r>
            <a:r>
              <a:rPr lang="en-US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75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元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zh-MO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香港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教育局回應表示，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聘請別人代做功課的行為應予杜絕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有教師批評代做功課「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可恥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」，勸學生「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不要請槍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」，免失去學習機會。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r"/>
            <a:r>
              <a:rPr lang="zh-TW" altLang="en-US" sz="1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資料來源： </a:t>
            </a:r>
            <a:r>
              <a:rPr lang="en-US" altLang="zh-M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https://news.mingpao.com</a:t>
            </a:r>
            <a:endParaRPr lang="zh-TW" altLang="zh-MO" sz="1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MO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91" y="4559636"/>
            <a:ext cx="3315469" cy="198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75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br>
              <a:rPr lang="zh-TW" altLang="zh-MO" b="1" dirty="0">
                <a:solidFill>
                  <a:schemeClr val="bg2"/>
                </a:solidFill>
              </a:rPr>
            </a:br>
            <a:endParaRPr lang="zh-TW" altLang="en-US" b="1" dirty="0">
              <a:solidFill>
                <a:schemeClr val="bg2"/>
              </a:solidFill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84211" y="416459"/>
            <a:ext cx="9817809" cy="5504507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分析指引</a:t>
            </a:r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HK" altLang="zh-MO" sz="2800" b="1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資料一</a:t>
            </a:r>
            <a:endParaRPr lang="en-US" altLang="zh-HK" sz="2800" b="1" dirty="0">
              <a:solidFill>
                <a:srgbClr val="7030A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她透過寫字機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械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人幫忙她完成作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業，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在沒有錯別字及字體工整的情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況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下相信會取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得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高分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但她真正懂得字詞的寫法嗎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這會對自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己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的學習帶來甚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麼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後果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例</a:t>
            </a: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如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沒有經過練習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不會寫字詞</a:t>
            </a:r>
            <a:r>
              <a:rPr lang="en-US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……</a:t>
            </a:r>
            <a:endParaRPr lang="zh-TW" altLang="zh-MO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sz="2800" b="1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2800" b="1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2800" b="1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TW" altLang="zh-MO" sz="2800" b="1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MO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92" y="3847219"/>
            <a:ext cx="3915246" cy="261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6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br>
              <a:rPr lang="zh-TW" altLang="zh-MO" b="1" dirty="0">
                <a:solidFill>
                  <a:schemeClr val="bg2"/>
                </a:solidFill>
              </a:rPr>
            </a:br>
            <a:endParaRPr lang="zh-TW" altLang="en-US" b="1" dirty="0">
              <a:solidFill>
                <a:schemeClr val="bg2"/>
              </a:solidFill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84211" y="416459"/>
            <a:ext cx="9817809" cy="5504507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分析指引</a:t>
            </a:r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HK" altLang="zh-MO" sz="2800" b="1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資料二</a:t>
            </a:r>
            <a:endParaRPr lang="en-US" altLang="zh-HK" sz="2800" b="1" dirty="0">
              <a:solidFill>
                <a:srgbClr val="7030A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幫忙代做功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課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的人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他自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己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認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為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可藉此賺取報酬及幫助學習有困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難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的同學解決問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題，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令其取得好成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績，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但他不知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道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這是欺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騙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及欠缺誠信做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法。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另外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對代做功課的同學又會帶來甚麼影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響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呢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</a:p>
          <a:p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例</a:t>
            </a: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如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忘記做功課是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己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任、考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試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不懂作答</a:t>
            </a:r>
            <a:r>
              <a:rPr lang="en-US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……</a:t>
            </a:r>
            <a:endParaRPr lang="zh-TW" altLang="zh-MO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sz="2800" b="1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2800" b="1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2800" b="1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TW" altLang="zh-MO" sz="2800" b="1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MO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28" y="4062742"/>
            <a:ext cx="3851872" cy="256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78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38" y="4264710"/>
            <a:ext cx="3303912" cy="232994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br>
              <a:rPr lang="zh-TW" altLang="zh-MO" b="1" dirty="0">
                <a:solidFill>
                  <a:schemeClr val="bg2"/>
                </a:solidFill>
              </a:rPr>
            </a:br>
            <a:endParaRPr lang="zh-TW" altLang="en-US" b="1" dirty="0">
              <a:solidFill>
                <a:schemeClr val="bg2"/>
              </a:solidFill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84211" y="416459"/>
            <a:ext cx="9817809" cy="5504507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二</a:t>
            </a:r>
            <a:r>
              <a:rPr lang="zh-HK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、「代替是與非」</a:t>
            </a:r>
            <a:endParaRPr lang="zh-TW" altLang="zh-MO" sz="60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　</a:t>
            </a:r>
            <a:r>
              <a:rPr lang="zh-HK" altLang="zh-MO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是否所有「代替」的工作都是違規呢</a:t>
            </a: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endParaRPr lang="zh-TW" altLang="zh-MO" sz="2800" b="1" dirty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HK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「代駕」服</a:t>
            </a:r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務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HK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「代購」服</a:t>
            </a:r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務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HK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「代辦」服務</a:t>
            </a:r>
            <a:endParaRPr lang="zh-TW" altLang="zh-MO" sz="2800" b="1" dirty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HK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還有其他的「代替」服</a:t>
            </a:r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務</a:t>
            </a:r>
            <a:r>
              <a:rPr lang="en-US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……</a:t>
            </a:r>
            <a:endParaRPr lang="zh-TW" altLang="zh-MO" sz="2800" b="1" dirty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MO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93709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br>
              <a:rPr lang="zh-TW" altLang="zh-MO" b="1" dirty="0">
                <a:solidFill>
                  <a:schemeClr val="bg2"/>
                </a:solidFill>
              </a:rPr>
            </a:br>
            <a:endParaRPr lang="zh-TW" altLang="en-US" b="1" dirty="0">
              <a:solidFill>
                <a:schemeClr val="bg2"/>
              </a:solidFill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84211" y="416459"/>
            <a:ext cx="9817809" cy="5504507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二</a:t>
            </a:r>
            <a:r>
              <a:rPr lang="zh-HK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、「代替是與非」</a:t>
            </a:r>
            <a:endParaRPr lang="zh-TW" altLang="zh-MO" sz="60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HK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以上的例子都是屬於「非自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己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」完成的事情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當中有存在違規情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況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嗎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若沒有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它與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代做功課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的有甚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麼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不同呢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sz="1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1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1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MO" altLang="en-US" sz="6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81" y="4020563"/>
            <a:ext cx="3012541" cy="256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79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" y="4428066"/>
            <a:ext cx="7771883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不同情況的「代替」工作，那些才算</a:t>
            </a:r>
            <a:r>
              <a:rPr lang="zh-TW" altLang="en-US" sz="4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違規</a:t>
            </a: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br>
              <a:rPr lang="en-US" altLang="zh-TW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原因何在？若有他人代替會帶來問題嗎？</a:t>
            </a:r>
          </a:p>
        </p:txBody>
      </p:sp>
      <p:pic>
        <p:nvPicPr>
          <p:cNvPr id="6" name="內容預留位置 5" descr="書籍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1381" r="31381"/>
          <a:stretch/>
        </p:blipFill>
        <p:spPr>
          <a:xfrm>
            <a:off x="8354282" y="1"/>
            <a:ext cx="3837718" cy="685799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3" name="群組 3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內容預留位置 8" descr="配置">
            <a:extLst>
              <a:ext uri="{FF2B5EF4-FFF2-40B4-BE49-F238E27FC236}">
                <a16:creationId xmlns:a16="http://schemas.microsoft.com/office/drawing/2014/main" id="{8EDEA472-192B-4242-9F8A-CF2C98BFB3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74371"/>
              </p:ext>
            </p:extLst>
          </p:nvPr>
        </p:nvGraphicFramePr>
        <p:xfrm>
          <a:off x="861762" y="1042989"/>
          <a:ext cx="6448109" cy="319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9555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br>
              <a:rPr lang="zh-TW" altLang="zh-MO" b="1" dirty="0">
                <a:solidFill>
                  <a:schemeClr val="bg2"/>
                </a:solidFill>
              </a:rPr>
            </a:br>
            <a:endParaRPr lang="zh-TW" altLang="en-US" b="1" dirty="0">
              <a:solidFill>
                <a:schemeClr val="bg2"/>
              </a:solidFill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84211" y="416459"/>
            <a:ext cx="10134680" cy="5504507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小結</a:t>
            </a:r>
            <a:endParaRPr lang="en-US" altLang="zh-HK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1. 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分組討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論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後讓學生明白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找人或幫人代做功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課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所帶來的後果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HK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除了給老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師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責罰外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自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己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對</a:t>
            </a:r>
            <a:r>
              <a:rPr lang="zh-HK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所學知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識</a:t>
            </a:r>
            <a:r>
              <a:rPr lang="zh-HK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更無法掌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握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HK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2. 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藉此要同學們明白</a:t>
            </a:r>
            <a:r>
              <a:rPr lang="zh-HK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做事要應盡的責任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並不是每樣事情都能用</a:t>
            </a:r>
            <a:endParaRPr lang="en-US" altLang="zh-HK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HK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合法的方式找他人代勞的。</a:t>
            </a:r>
            <a:endParaRPr lang="zh-TW" altLang="zh-MO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MO" b="1" dirty="0"/>
              <a:t> </a:t>
            </a:r>
            <a:endParaRPr lang="en-US" altLang="zh-TW" sz="1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1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1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1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MO" altLang="en-US" sz="6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927" y="3559766"/>
            <a:ext cx="4562948" cy="30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64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br>
              <a:rPr lang="zh-TW" altLang="zh-MO" b="1" dirty="0">
                <a:solidFill>
                  <a:schemeClr val="bg2"/>
                </a:solidFill>
              </a:rPr>
            </a:br>
            <a:endParaRPr lang="zh-TW" altLang="en-US" b="1" dirty="0">
              <a:solidFill>
                <a:schemeClr val="bg2"/>
              </a:solidFill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84211" y="416459"/>
            <a:ext cx="9817809" cy="5504507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三</a:t>
            </a:r>
            <a:r>
              <a:rPr lang="zh-HK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總結</a:t>
            </a:r>
            <a:r>
              <a:rPr lang="zh-TW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　</a:t>
            </a:r>
            <a:endParaRPr lang="en-US" altLang="zh-HK" sz="4000" b="1" dirty="0">
              <a:solidFill>
                <a:schemeClr val="accent2">
                  <a:lumMod val="60000"/>
                  <a:lumOff val="4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/>
            <a:endParaRPr lang="en-US" altLang="zh-HK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/>
            <a:r>
              <a:rPr lang="en-US" altLang="zh-HK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1.  </a:t>
            </a:r>
            <a:r>
              <a:rPr lang="zh-HK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做功課能檢視和鞏</a:t>
            </a:r>
            <a:r>
              <a:rPr lang="zh-TW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固</a:t>
            </a:r>
            <a:r>
              <a:rPr lang="zh-HK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所學知</a:t>
            </a:r>
            <a:r>
              <a:rPr lang="zh-TW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識，</a:t>
            </a:r>
            <a:r>
              <a:rPr lang="zh-HK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自己的</a:t>
            </a:r>
            <a:endParaRPr lang="en-US" altLang="zh-HK" sz="40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/>
            <a:r>
              <a:rPr lang="en-US" altLang="zh-HK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</a:t>
            </a:r>
            <a:r>
              <a:rPr lang="zh-HK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作業由</a:t>
            </a:r>
            <a:r>
              <a:rPr lang="zh-HK" altLang="zh-MO" sz="4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自</a:t>
            </a:r>
            <a:r>
              <a:rPr lang="zh-TW" altLang="zh-MO" sz="4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己</a:t>
            </a:r>
            <a:r>
              <a:rPr lang="zh-HK" altLang="zh-MO" sz="4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完成是負</a:t>
            </a:r>
            <a:r>
              <a:rPr lang="zh-TW" altLang="zh-MO" sz="4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責</a:t>
            </a:r>
            <a:r>
              <a:rPr lang="zh-HK" altLang="zh-MO" sz="4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任的表</a:t>
            </a:r>
            <a:r>
              <a:rPr lang="zh-TW" altLang="zh-MO" sz="4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現</a:t>
            </a:r>
            <a:r>
              <a:rPr lang="zh-TW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  <a:p>
            <a:pPr lvl="0"/>
            <a:r>
              <a:rPr lang="en-US" altLang="zh-HK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2.  </a:t>
            </a:r>
            <a:r>
              <a:rPr lang="zh-HK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由別人代替做功課</a:t>
            </a:r>
            <a:r>
              <a:rPr lang="zh-TW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HK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或可取得好成</a:t>
            </a:r>
            <a:r>
              <a:rPr lang="zh-TW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績，</a:t>
            </a:r>
            <a:endParaRPr lang="en-US" altLang="zh-TW" sz="40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/>
            <a:r>
              <a:rPr lang="en-US" altLang="zh-HK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</a:t>
            </a:r>
            <a:r>
              <a:rPr lang="zh-HK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但卻</a:t>
            </a:r>
            <a:r>
              <a:rPr lang="zh-HK" altLang="zh-MO" sz="4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非真才實學</a:t>
            </a:r>
            <a:r>
              <a:rPr lang="zh-TW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HK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只是自欺欺人的做</a:t>
            </a:r>
            <a:r>
              <a:rPr lang="zh-TW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法。</a:t>
            </a:r>
          </a:p>
          <a:p>
            <a:endParaRPr lang="zh-MO" altLang="en-US" sz="6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918" y="184841"/>
            <a:ext cx="2091351" cy="209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36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br>
              <a:rPr lang="zh-TW" altLang="zh-MO" b="1" dirty="0">
                <a:solidFill>
                  <a:schemeClr val="bg2"/>
                </a:solidFill>
              </a:rPr>
            </a:br>
            <a:endParaRPr lang="zh-TW" altLang="en-US" b="1" dirty="0">
              <a:solidFill>
                <a:schemeClr val="bg2"/>
              </a:solidFill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84211" y="416459"/>
            <a:ext cx="9817809" cy="5504507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三</a:t>
            </a:r>
            <a:r>
              <a:rPr lang="zh-HK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總結</a:t>
            </a:r>
            <a:r>
              <a:rPr lang="zh-TW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　</a:t>
            </a:r>
            <a:endParaRPr lang="en-US" altLang="zh-HK" sz="4000" b="1" dirty="0">
              <a:solidFill>
                <a:schemeClr val="accent2">
                  <a:lumMod val="60000"/>
                  <a:lumOff val="4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/>
            <a:endParaRPr lang="en-US" altLang="zh-HK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/>
            <a:r>
              <a:rPr lang="en-US" altLang="zh-TW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3. </a:t>
            </a:r>
            <a:r>
              <a:rPr lang="zh-HK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為同學代做功課是助長欺</a:t>
            </a:r>
            <a:r>
              <a:rPr lang="zh-TW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騙，</a:t>
            </a:r>
            <a:r>
              <a:rPr lang="zh-HK" altLang="zh-MO" sz="4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欠</a:t>
            </a:r>
            <a:r>
              <a:rPr lang="zh-TW" altLang="zh-MO" sz="4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缺</a:t>
            </a:r>
            <a:r>
              <a:rPr lang="zh-HK" altLang="zh-MO" sz="4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誠信</a:t>
            </a:r>
            <a:r>
              <a:rPr lang="zh-TW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  <a:p>
            <a:pPr lvl="0"/>
            <a:r>
              <a:rPr lang="en-US" altLang="zh-TW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4. </a:t>
            </a:r>
            <a:r>
              <a:rPr lang="zh-HK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面對任何困難時</a:t>
            </a:r>
            <a:r>
              <a:rPr lang="zh-HK" altLang="zh-MO" sz="4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須尋找正</a:t>
            </a:r>
            <a:r>
              <a:rPr lang="zh-TW" altLang="zh-MO" sz="4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確</a:t>
            </a:r>
            <a:r>
              <a:rPr lang="zh-HK" altLang="zh-MO" sz="4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的解決方</a:t>
            </a:r>
            <a:r>
              <a:rPr lang="zh-TW" altLang="zh-MO" sz="4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法</a:t>
            </a:r>
            <a:r>
              <a:rPr lang="zh-TW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endParaRPr lang="en-US" altLang="zh-TW" sz="40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/>
            <a:r>
              <a:rPr lang="en-US" altLang="zh-HK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</a:t>
            </a:r>
            <a:r>
              <a:rPr lang="zh-HK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不能違規</a:t>
            </a:r>
            <a:r>
              <a:rPr lang="zh-TW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  <a:p>
            <a:endParaRPr lang="zh-MO" altLang="en-US" sz="6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86" y="4097459"/>
            <a:ext cx="5432080" cy="24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68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289" y="4924648"/>
            <a:ext cx="6763874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你們班上得出的結果是甚麼？</a:t>
            </a:r>
            <a:b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6" name="內容預留位置 5" descr="學生在書桌前撰寫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241" r="5241"/>
          <a:stretch/>
        </p:blipFill>
        <p:spPr>
          <a:xfrm>
            <a:off x="6542431" y="322922"/>
            <a:ext cx="4853354" cy="361112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aphicFrame>
        <p:nvGraphicFramePr>
          <p:cNvPr id="9" name="內容預留位置 8" descr="圖示集">
            <a:extLst>
              <a:ext uri="{FF2B5EF4-FFF2-40B4-BE49-F238E27FC236}">
                <a16:creationId xmlns:a16="http://schemas.microsoft.com/office/drawing/2014/main" id="{8EDEA472-192B-4242-9F8A-CF2C98BFB3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4527645"/>
              </p:ext>
            </p:extLst>
          </p:nvPr>
        </p:nvGraphicFramePr>
        <p:xfrm>
          <a:off x="660169" y="521287"/>
          <a:ext cx="4916766" cy="3611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br>
              <a:rPr lang="zh-TW" altLang="zh-MO" b="1" dirty="0">
                <a:solidFill>
                  <a:schemeClr val="bg2"/>
                </a:solidFill>
              </a:rPr>
            </a:br>
            <a:endParaRPr lang="zh-TW" altLang="en-US" b="1" dirty="0">
              <a:solidFill>
                <a:schemeClr val="bg2"/>
              </a:solidFill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84211" y="416459"/>
            <a:ext cx="9817809" cy="5504507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四</a:t>
            </a:r>
            <a:r>
              <a:rPr lang="zh-HK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延伸活動</a:t>
            </a:r>
            <a:r>
              <a:rPr lang="zh-TW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　</a:t>
            </a:r>
            <a:endParaRPr lang="en-US" altLang="zh-HK" sz="4000" b="1" dirty="0">
              <a:solidFill>
                <a:schemeClr val="accent2">
                  <a:lumMod val="60000"/>
                  <a:lumOff val="4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/>
            <a:endParaRPr lang="en-US" altLang="zh-HK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/>
            <a:r>
              <a:rPr lang="en-US" altLang="zh-TW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1. </a:t>
            </a:r>
            <a:r>
              <a:rPr lang="zh-TW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問卷調查</a:t>
            </a:r>
            <a:endParaRPr lang="en-US" altLang="zh-TW" sz="40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HK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</a:t>
            </a:r>
            <a:r>
              <a:rPr lang="zh-HK" altLang="zh-MO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訪問校園內的同學在面對學習</a:t>
            </a:r>
            <a:endParaRPr lang="en-US" altLang="zh-HK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HK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</a:t>
            </a:r>
            <a:r>
              <a:rPr lang="zh-HK" altLang="zh-MO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上的困</a:t>
            </a:r>
            <a:r>
              <a:rPr lang="zh-TW" altLang="zh-MO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難</a:t>
            </a:r>
            <a:r>
              <a:rPr lang="zh-HK" altLang="zh-MO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時會如何處</a:t>
            </a:r>
            <a:r>
              <a:rPr lang="zh-TW" altLang="zh-MO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理？</a:t>
            </a:r>
            <a:endParaRPr lang="en-US" altLang="zh-TW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HK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或會</a:t>
            </a:r>
            <a:r>
              <a:rPr lang="zh-HK" altLang="zh-MO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尋找甚</a:t>
            </a:r>
            <a:r>
              <a:rPr lang="zh-TW" altLang="zh-MO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麼</a:t>
            </a:r>
            <a:r>
              <a:rPr lang="zh-HK" altLang="zh-MO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方</a:t>
            </a:r>
            <a:r>
              <a:rPr lang="zh-TW" altLang="zh-MO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法</a:t>
            </a:r>
            <a:r>
              <a:rPr lang="zh-HK" altLang="zh-MO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去解決</a:t>
            </a:r>
            <a:r>
              <a:rPr lang="zh-TW" altLang="zh-MO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</a:p>
          <a:p>
            <a:endParaRPr lang="zh-MO" altLang="en-US" sz="6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242" y="1102919"/>
            <a:ext cx="36099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17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br>
              <a:rPr lang="zh-TW" altLang="zh-MO" b="1" dirty="0">
                <a:solidFill>
                  <a:schemeClr val="bg2"/>
                </a:solidFill>
              </a:rPr>
            </a:br>
            <a:endParaRPr lang="zh-TW" altLang="en-US" b="1" dirty="0">
              <a:solidFill>
                <a:schemeClr val="bg2"/>
              </a:solidFill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84211" y="416459"/>
            <a:ext cx="9817809" cy="5504507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四</a:t>
            </a:r>
            <a:r>
              <a:rPr lang="zh-HK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延伸活動</a:t>
            </a:r>
            <a:r>
              <a:rPr lang="zh-TW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　</a:t>
            </a:r>
            <a:endParaRPr lang="en-US" altLang="zh-HK" sz="4000" b="1" dirty="0">
              <a:solidFill>
                <a:schemeClr val="accent2">
                  <a:lumMod val="60000"/>
                  <a:lumOff val="4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/>
            <a:endParaRPr lang="en-US" altLang="zh-HK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/>
            <a:r>
              <a:rPr lang="en-US" altLang="zh-TW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2. </a:t>
            </a:r>
            <a:r>
              <a:rPr lang="zh-HK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課外閱</a:t>
            </a:r>
            <a:r>
              <a:rPr lang="zh-TW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讀</a:t>
            </a:r>
            <a:r>
              <a:rPr lang="zh-HK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書籍介</a:t>
            </a:r>
            <a:r>
              <a:rPr lang="zh-TW" altLang="zh-MO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紹</a:t>
            </a:r>
            <a:endParaRPr lang="en-US" altLang="zh-TW" sz="40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HK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r>
              <a:rPr lang="zh-HK" altLang="zh-MO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《代做功課</a:t>
            </a:r>
            <a:r>
              <a:rPr lang="zh-TW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股份</a:t>
            </a:r>
            <a:r>
              <a:rPr lang="zh-HK" altLang="zh-MO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有限公</a:t>
            </a:r>
            <a:r>
              <a:rPr lang="zh-TW" altLang="zh-MO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司</a:t>
            </a:r>
            <a:r>
              <a:rPr lang="zh-HK" altLang="zh-MO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endParaRPr lang="zh-TW" altLang="zh-MO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MO" altLang="en-US" sz="6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03" y="416459"/>
            <a:ext cx="4340098" cy="56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72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矩形 87">
            <a:extLst>
              <a:ext uri="{FF2B5EF4-FFF2-40B4-BE49-F238E27FC236}">
                <a16:creationId xmlns:a16="http://schemas.microsoft.com/office/drawing/2014/main" id="{58A973E8-C2D4-4C81-8ADE-C5C021A61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233251"/>
          </a:xfrm>
        </p:spPr>
        <p:txBody>
          <a:bodyPr rtlCol="0">
            <a:normAutofit/>
          </a:bodyPr>
          <a:lstStyle/>
          <a:p>
            <a:r>
              <a:rPr lang="zh-HK" altLang="zh-MO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做事</a:t>
            </a:r>
            <a:r>
              <a:rPr lang="zh-HK" altLang="zh-MO" b="1" dirty="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負</a:t>
            </a:r>
            <a:r>
              <a:rPr lang="zh-TW" altLang="zh-MO" b="1" dirty="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責</a:t>
            </a:r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很</a:t>
            </a:r>
            <a:r>
              <a:rPr lang="zh-HK" altLang="zh-MO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重要</a:t>
            </a:r>
            <a:r>
              <a:rPr lang="zh-TW" altLang="zh-MO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待人</a:t>
            </a:r>
            <a:r>
              <a:rPr lang="zh-TW" altLang="en-US" b="1" dirty="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誠信</a:t>
            </a:r>
            <a:r>
              <a:rPr lang="zh-TW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不可少</a:t>
            </a:r>
            <a:r>
              <a:rPr lang="zh-TW" altLang="zh-MO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815" y="5686129"/>
            <a:ext cx="9623477" cy="462967"/>
          </a:xfrm>
        </p:spPr>
        <p:txBody>
          <a:bodyPr rtlCol="0">
            <a:normAutofit/>
          </a:bodyPr>
          <a:lstStyle/>
          <a:p>
            <a:pPr rtl="0"/>
            <a:endParaRPr lang="en-US" altLang="zh-TW" dirty="0">
              <a:solidFill>
                <a:schemeClr val="tx2">
                  <a:lumMod val="60000"/>
                  <a:lumOff val="4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90" name="群組 89">
            <a:extLst>
              <a:ext uri="{FF2B5EF4-FFF2-40B4-BE49-F238E27FC236}">
                <a16:creationId xmlns:a16="http://schemas.microsoft.com/office/drawing/2014/main" id="{A08E251A-5371-4E82-A0F3-2CA0C15AB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1" name="直線接點​​ 90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​​ 91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剪去對角線角落矩形 12">
            <a:extLst>
              <a:ext uri="{FF2B5EF4-FFF2-40B4-BE49-F238E27FC236}">
                <a16:creationId xmlns:a16="http://schemas.microsoft.com/office/drawing/2014/main" id="{E05CABE9-5E7C-4773-BFCD-24B199FA1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5" name="圖片 4" descr="裁剪服飾的女孩們">
            <a:extLst>
              <a:ext uri="{FF2B5EF4-FFF2-40B4-BE49-F238E27FC236}">
                <a16:creationId xmlns:a16="http://schemas.microsoft.com/office/drawing/2014/main" id="{DB01D247-521D-46B2-B29A-935ED000F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" t="33228" r="15083" b="23430"/>
          <a:stretch/>
        </p:blipFill>
        <p:spPr>
          <a:xfrm>
            <a:off x="834934" y="854087"/>
            <a:ext cx="9290304" cy="3280831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818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3582153"/>
            <a:ext cx="11003812" cy="3108358"/>
          </a:xfrm>
        </p:spPr>
        <p:txBody>
          <a:bodyPr rtlCol="0">
            <a:normAutofit fontScale="90000"/>
          </a:bodyPr>
          <a:lstStyle/>
          <a:p>
            <a:r>
              <a:rPr lang="zh-HK" altLang="zh-MO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逾半數小學生平均每日</a:t>
            </a:r>
            <a:r>
              <a:rPr lang="zh-HK" altLang="zh-MO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至少</a:t>
            </a:r>
            <a:r>
              <a:rPr lang="en-US" altLang="zh-MO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7</a:t>
            </a:r>
            <a:r>
              <a:rPr lang="zh-HK" altLang="zh-MO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份</a:t>
            </a:r>
            <a:br>
              <a:rPr lang="en-US" altLang="zh-HK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HK" altLang="zh-MO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功課</a:t>
            </a:r>
            <a:r>
              <a:rPr lang="zh-TW" altLang="zh-MO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HK" altLang="zh-MO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學童</a:t>
            </a:r>
            <a:r>
              <a:rPr lang="zh-TW" altLang="en-US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沒有</a:t>
            </a:r>
            <a:r>
              <a:rPr lang="zh-HK" altLang="zh-MO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時間休息</a:t>
            </a:r>
            <a:r>
              <a:rPr lang="zh-TW" altLang="zh-MO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br>
              <a:rPr lang="en-US" altLang="zh-TW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br>
              <a:rPr lang="en-US" altLang="zh-TW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TW" altLang="en-US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澳門的學生也存在著同一情況嗎？</a:t>
            </a:r>
            <a:br>
              <a:rPr lang="en-US" altLang="zh-TW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HK" altLang="zh-MO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若功課量繁重時，你會</a:t>
            </a:r>
            <a:r>
              <a:rPr lang="zh-HK" altLang="zh-MO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如何安</a:t>
            </a:r>
            <a:r>
              <a:rPr lang="zh-TW" altLang="zh-MO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排</a:t>
            </a:r>
            <a:r>
              <a:rPr lang="zh-HK" altLang="zh-MO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時</a:t>
            </a:r>
            <a:r>
              <a:rPr lang="zh-TW" altLang="zh-MO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間</a:t>
            </a:r>
            <a:r>
              <a:rPr lang="zh-HK" altLang="zh-MO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去完成</a:t>
            </a:r>
            <a:r>
              <a:rPr lang="zh-TW" altLang="zh-MO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br>
              <a:rPr lang="zh-TW" altLang="zh-MO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endParaRPr lang="zh-TW" altLang="en-US" b="1" dirty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84211" y="466924"/>
            <a:ext cx="6400800" cy="1947333"/>
          </a:xfrm>
        </p:spPr>
        <p:txBody>
          <a:bodyPr>
            <a:normAutofit/>
          </a:bodyPr>
          <a:lstStyle/>
          <a:p>
            <a:r>
              <a:rPr lang="zh-HK" altLang="zh-MO" sz="4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香</a:t>
            </a:r>
            <a:r>
              <a:rPr lang="zh-TW" altLang="zh-MO" sz="4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港</a:t>
            </a:r>
            <a:r>
              <a:rPr lang="zh-HK" altLang="zh-MO" sz="4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教育專業人員協</a:t>
            </a:r>
            <a:r>
              <a:rPr lang="zh-TW" altLang="en-US" sz="4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會</a:t>
            </a:r>
            <a:r>
              <a:rPr lang="zh-HK" altLang="zh-MO" sz="4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調查</a:t>
            </a:r>
            <a:r>
              <a:rPr lang="zh-TW" altLang="en-US" sz="4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結果</a:t>
            </a:r>
            <a:r>
              <a:rPr lang="zh-TW" altLang="en-US" sz="4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　</a:t>
            </a:r>
            <a:endParaRPr lang="zh-MO" altLang="en-US" sz="4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55" y="742384"/>
            <a:ext cx="3430512" cy="257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44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3582153"/>
            <a:ext cx="11003812" cy="3108358"/>
          </a:xfrm>
        </p:spPr>
        <p:txBody>
          <a:bodyPr rtlCol="0">
            <a:normAutofit/>
          </a:bodyPr>
          <a:lstStyle/>
          <a:p>
            <a:br>
              <a:rPr lang="zh-TW" altLang="zh-MO" b="1" dirty="0">
                <a:solidFill>
                  <a:schemeClr val="bg2"/>
                </a:solidFill>
              </a:rPr>
            </a:br>
            <a:endParaRPr lang="zh-TW" altLang="en-US" b="1" dirty="0">
              <a:solidFill>
                <a:schemeClr val="bg2"/>
              </a:solidFill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84210" y="466924"/>
            <a:ext cx="9917397" cy="1796441"/>
          </a:xfrm>
        </p:spPr>
        <p:txBody>
          <a:bodyPr>
            <a:noAutofit/>
          </a:bodyPr>
          <a:lstStyle/>
          <a:p>
            <a:pPr lvl="0"/>
            <a:r>
              <a:rPr lang="zh-HK" altLang="zh-MO" sz="4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如果你遇上功課上的困難</a:t>
            </a:r>
            <a:r>
              <a:rPr lang="zh-TW" altLang="zh-MO" sz="4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HK" altLang="zh-MO" sz="4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你會</a:t>
            </a:r>
            <a:r>
              <a:rPr lang="zh-HK" altLang="zh-MO" sz="44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用哪些方</a:t>
            </a:r>
            <a:r>
              <a:rPr lang="zh-TW" altLang="zh-MO" sz="44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法</a:t>
            </a:r>
            <a:r>
              <a:rPr lang="zh-HK" altLang="zh-MO" sz="4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去解</a:t>
            </a:r>
            <a:r>
              <a:rPr lang="zh-TW" altLang="zh-MO" sz="4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決？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79" y="2497499"/>
            <a:ext cx="5683501" cy="37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73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270" y="3488184"/>
            <a:ext cx="4562948" cy="304006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4662535"/>
            <a:ext cx="4838403" cy="2027976"/>
          </a:xfrm>
        </p:spPr>
        <p:txBody>
          <a:bodyPr rtlCol="0">
            <a:normAutofit/>
          </a:bodyPr>
          <a:lstStyle/>
          <a:p>
            <a:br>
              <a:rPr lang="zh-TW" altLang="zh-MO" b="1" dirty="0">
                <a:solidFill>
                  <a:schemeClr val="bg2"/>
                </a:solidFill>
              </a:rPr>
            </a:br>
            <a:endParaRPr lang="zh-TW" altLang="en-US" b="1" dirty="0">
              <a:solidFill>
                <a:schemeClr val="bg2"/>
              </a:solidFill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720425" y="494086"/>
            <a:ext cx="9917397" cy="5988196"/>
          </a:xfrm>
        </p:spPr>
        <p:txBody>
          <a:bodyPr>
            <a:noAutofit/>
          </a:bodyPr>
          <a:lstStyle/>
          <a:p>
            <a:r>
              <a:rPr lang="zh-TW" altLang="en-US" sz="4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HK" altLang="zh-MO" sz="48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小結</a:t>
            </a:r>
            <a:endParaRPr lang="en-US" altLang="zh-TW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HK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1.  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明白做功課時遇上困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難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是正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常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但須</a:t>
            </a:r>
            <a:r>
              <a:rPr lang="zh-HK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尋找正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確</a:t>
            </a:r>
            <a:r>
              <a:rPr lang="zh-HK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的方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法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去</a:t>
            </a:r>
            <a:endParaRPr lang="en-US" altLang="zh-HK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HK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解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決。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HK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2.  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若功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課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繁重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要</a:t>
            </a:r>
            <a:r>
              <a:rPr lang="zh-HK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習</a:t>
            </a:r>
            <a:r>
              <a:rPr lang="zh-HK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如何規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劃</a:t>
            </a:r>
            <a:r>
              <a:rPr lang="zh-HK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時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間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去完成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11060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br>
              <a:rPr lang="zh-TW" altLang="zh-MO" b="1" dirty="0">
                <a:solidFill>
                  <a:schemeClr val="bg2"/>
                </a:solidFill>
              </a:rPr>
            </a:br>
            <a:endParaRPr lang="zh-TW" altLang="en-US" b="1" dirty="0">
              <a:solidFill>
                <a:schemeClr val="bg2"/>
              </a:solidFill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84211" y="416459"/>
            <a:ext cx="10243322" cy="5504507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分組討論時間</a:t>
            </a:r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MO" sz="2800" dirty="0"/>
          </a:p>
          <a:p>
            <a:r>
              <a:rPr lang="en-US" altLang="zh-HK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1.  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分組討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論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以上兩份資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料，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個案主角都是用了其他方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法「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代做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功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課，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這樣對嗎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為甚麼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</a:p>
          <a:p>
            <a:r>
              <a:rPr lang="en-US" altLang="zh-HK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2.  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如果你學業成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績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不錯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有同學用利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益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請你為他「代做」功課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HK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你會接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受</a:t>
            </a:r>
            <a:r>
              <a:rPr lang="zh-HK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嗎</a:t>
            </a:r>
            <a:r>
              <a:rPr lang="zh-TW" altLang="zh-MO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</a:p>
          <a:p>
            <a:endParaRPr lang="en-US" altLang="zh-TW" sz="2800" b="1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2800" b="1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2800" b="1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TW" altLang="zh-MO" sz="2800" b="1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MO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98" y="4104087"/>
            <a:ext cx="3705776" cy="259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5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br>
              <a:rPr lang="zh-TW" altLang="zh-MO" b="1" dirty="0">
                <a:solidFill>
                  <a:schemeClr val="bg2"/>
                </a:solidFill>
              </a:rPr>
            </a:br>
            <a:endParaRPr lang="zh-TW" altLang="en-US" b="1" dirty="0">
              <a:solidFill>
                <a:schemeClr val="bg2"/>
              </a:solidFill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84211" y="416459"/>
            <a:ext cx="9817809" cy="5504507"/>
          </a:xfrm>
        </p:spPr>
        <p:txBody>
          <a:bodyPr>
            <a:noAutofit/>
          </a:bodyPr>
          <a:lstStyle/>
          <a:p>
            <a:r>
              <a:rPr lang="zh-HK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一、資</a:t>
            </a:r>
            <a:r>
              <a:rPr lang="zh-TW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料</a:t>
            </a:r>
            <a:r>
              <a:rPr lang="zh-HK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分析</a:t>
            </a:r>
            <a:endParaRPr lang="en-US" altLang="zh-HK" sz="60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zh-MO" sz="60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/>
            <a:r>
              <a:rPr lang="zh-HK" altLang="zh-MO" sz="60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資</a:t>
            </a:r>
            <a:r>
              <a:rPr lang="zh-TW" altLang="zh-MO" sz="60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料</a:t>
            </a:r>
            <a:r>
              <a:rPr lang="zh-HK" altLang="zh-MO" sz="60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一：寫字機</a:t>
            </a:r>
            <a:r>
              <a:rPr lang="zh-TW" altLang="zh-MO" sz="60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械</a:t>
            </a:r>
            <a:r>
              <a:rPr lang="zh-HK" altLang="zh-MO" sz="60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人</a:t>
            </a:r>
            <a:endParaRPr lang="zh-TW" altLang="zh-MO" sz="6000" b="1" dirty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/>
            <a:r>
              <a:rPr lang="zh-HK" altLang="zh-MO" sz="60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資</a:t>
            </a:r>
            <a:r>
              <a:rPr lang="zh-TW" altLang="zh-MO" sz="60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料</a:t>
            </a:r>
            <a:r>
              <a:rPr lang="zh-HK" altLang="zh-MO" sz="60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二：</a:t>
            </a:r>
            <a:r>
              <a:rPr lang="zh-TW" altLang="zh-MO" sz="60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收費代做小學功課</a:t>
            </a:r>
          </a:p>
          <a:p>
            <a:endParaRPr lang="zh-MO" altLang="en-US" sz="6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85" y="248970"/>
            <a:ext cx="3408630" cy="34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29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br>
              <a:rPr lang="zh-TW" altLang="zh-MO" b="1" dirty="0">
                <a:solidFill>
                  <a:schemeClr val="bg2"/>
                </a:solidFill>
              </a:rPr>
            </a:br>
            <a:endParaRPr lang="zh-TW" altLang="en-US" b="1" dirty="0">
              <a:solidFill>
                <a:schemeClr val="bg2"/>
              </a:solidFill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84211" y="416459"/>
            <a:ext cx="9817809" cy="5504507"/>
          </a:xfrm>
        </p:spPr>
        <p:txBody>
          <a:bodyPr>
            <a:noAutofit/>
          </a:bodyPr>
          <a:lstStyle/>
          <a:p>
            <a:r>
              <a:rPr lang="zh-HK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資</a:t>
            </a:r>
            <a:r>
              <a:rPr lang="zh-TW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料</a:t>
            </a:r>
            <a:r>
              <a:rPr lang="zh-TW" altLang="en-US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一：寫字機械人</a:t>
            </a:r>
            <a:endParaRPr lang="en-US" altLang="zh-TW" sz="60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HK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新年開心過後，小朋友要面對一大堆長假期功課，有人會借功課抄，有人甚至「請槍」代筆！內地黑龍江哈爾濱一位中三女生想出一個特別「請槍手」，花了</a:t>
            </a:r>
            <a:r>
              <a:rPr lang="en-US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800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元人民幣</a:t>
            </a:r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利市錢網購一部「寫字機器人」，兩日完成大堆功課，更一度瞞天過海。</a:t>
            </a:r>
          </a:p>
          <a:p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綜合報道，該名哈爾濱中三女生的長假期功課多，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有抄寫課文、作文、數學及背單詞</a:t>
            </a:r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等功課，新年期間由於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忙過節和旅遊</a:t>
            </a:r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，結果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功課留到假期尾聲才做</a:t>
            </a:r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，女生情急之下在網上購買「寫字機器人」代筆，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更加急速遞費</a:t>
            </a:r>
            <a:r>
              <a:rPr lang="en-US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30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多元人民幣</a:t>
            </a:r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  <a:p>
            <a:endParaRPr lang="zh-TW" altLang="zh-MO" sz="6000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MO" altLang="en-US" sz="6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10" y="225415"/>
            <a:ext cx="2988115" cy="16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84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2628F-683F-4B10-8C95-1C24C4A8B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br>
              <a:rPr lang="zh-TW" altLang="zh-MO" b="1" dirty="0">
                <a:solidFill>
                  <a:schemeClr val="bg2"/>
                </a:solidFill>
              </a:rPr>
            </a:br>
            <a:endParaRPr lang="zh-TW" altLang="en-US" b="1" dirty="0">
              <a:solidFill>
                <a:schemeClr val="bg2"/>
              </a:solidFill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84211" y="416459"/>
            <a:ext cx="9817809" cy="5957181"/>
          </a:xfrm>
        </p:spPr>
        <p:txBody>
          <a:bodyPr>
            <a:noAutofit/>
          </a:bodyPr>
          <a:lstStyle/>
          <a:p>
            <a:r>
              <a:rPr lang="zh-HK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資</a:t>
            </a:r>
            <a:r>
              <a:rPr lang="zh-TW" altLang="zh-MO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料</a:t>
            </a:r>
            <a:r>
              <a:rPr lang="zh-TW" altLang="en-US" sz="6000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一：寫字機械人</a:t>
            </a:r>
            <a:endParaRPr lang="en-US" altLang="zh-HK" sz="60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「寫字機器人」約以</a:t>
            </a:r>
            <a:r>
              <a:rPr lang="en-US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分鐘寫</a:t>
            </a:r>
            <a:r>
              <a:rPr lang="en-US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40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字</a:t>
            </a:r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的速度，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花</a:t>
            </a:r>
            <a:r>
              <a:rPr lang="en-US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日</a:t>
            </a:r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便完成所有抄寫功課，媽媽張女士檢查功課時都感到滿意，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沒有錯別字</a:t>
            </a:r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沒有修改痕跡</a:t>
            </a:r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，且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字跡工整</a:t>
            </a:r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  <a:p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不過，張媽媽後來為女兒執拾房間時，發現了「寫字機器人」的包裝盒，說明書寫有「可以模仿各種筆跡抄寫文字」！女兒被追問下承認近日用利市錢購買，媽媽一怒之下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把「寫字機器人」打爛</a:t>
            </a:r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，還</a:t>
            </a:r>
            <a:r>
              <a:rPr lang="zh-TW" altLang="zh-MO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罵了女兒一頓</a:t>
            </a:r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en-US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800</a:t>
            </a:r>
            <a:r>
              <a:rPr lang="zh-TW" altLang="zh-MO" sz="2800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元人民幣利市錢化為烏有。</a:t>
            </a:r>
            <a:endParaRPr lang="en-US" altLang="zh-TW" sz="2800" b="1" dirty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r"/>
            <a:r>
              <a:rPr lang="zh-TW" altLang="en-US" sz="1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資料來源：</a:t>
            </a:r>
            <a:r>
              <a:rPr lang="en-US" altLang="zh-MO" sz="1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https://topick.hket.com/article/2273926</a:t>
            </a:r>
            <a:endParaRPr lang="zh-TW" altLang="zh-MO" sz="14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zh-MO" sz="2800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zh-MO" altLang="en-US" sz="6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10" y="225415"/>
            <a:ext cx="2988115" cy="16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88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配量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E76448-B9B5-444F-ABF0-3E2949E5B92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切割研究設計</Template>
  <TotalTime>0</TotalTime>
  <Words>1276</Words>
  <Application>Microsoft Office PowerPoint</Application>
  <PresentationFormat>Widescreen</PresentationFormat>
  <Paragraphs>157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Microsoft JhengHei UI</vt:lpstr>
      <vt:lpstr>華康中圓體</vt:lpstr>
      <vt:lpstr>新細明體</vt:lpstr>
      <vt:lpstr>Times New Roman</vt:lpstr>
      <vt:lpstr>Wingdings 3</vt:lpstr>
      <vt:lpstr>配量</vt:lpstr>
      <vt:lpstr>「責」無旁「代」</vt:lpstr>
      <vt:lpstr>你們班上得出的結果是甚麼？ </vt:lpstr>
      <vt:lpstr>逾半數小學生平均每日至少7份 功課，學童沒有時間休息。  澳門的學生也存在著同一情況嗎？ 若功課量繁重時，你會如何安排時間去完成？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不同情況的「代替」工作，那些才算違規？ 原因何在？若有他人代替會帶來問題嗎？</vt:lpstr>
      <vt:lpstr> </vt:lpstr>
      <vt:lpstr> </vt:lpstr>
      <vt:lpstr> </vt:lpstr>
      <vt:lpstr> </vt:lpstr>
      <vt:lpstr> </vt:lpstr>
      <vt:lpstr>做事負責很重要，待人誠信不可少。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2020-07-16T07:03:03Z</dcterms:created>
  <dcterms:modified xsi:type="dcterms:W3CDTF">2020-07-24T02:59:21Z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MarkAsFinal">
    <vt:bool>true</vt:bool>
  </property>
</Properties>
</file>