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9" r:id="rId4"/>
    <p:sldId id="261" r:id="rId5"/>
    <p:sldId id="268" r:id="rId6"/>
    <p:sldId id="262" r:id="rId7"/>
    <p:sldId id="269" r:id="rId8"/>
    <p:sldId id="265" r:id="rId9"/>
    <p:sldId id="263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F0"/>
    <a:srgbClr val="F5459D"/>
    <a:srgbClr val="F8B2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355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989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742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03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680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695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222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76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40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0895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199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EAC4C-A913-4B04-A984-4CA7E11E1E50}" type="datetimeFigureOut">
              <a:rPr lang="zh-TW" altLang="en-US" smtClean="0"/>
              <a:t>2022/6/14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9FF38-65BD-4FBC-95F1-0E4A9689B6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68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7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10.wdp"/><Relationship Id="rId9" Type="http://schemas.microsoft.com/office/2007/relationships/hdphoto" Target="../media/hdphoto1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wma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audio" Target="../media/media2.wma"/><Relationship Id="rId9" Type="http://schemas.microsoft.com/office/2007/relationships/hdphoto" Target="../media/hdphoto1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580" b="100000" l="10238" r="44623"/>
                    </a14:imgEffect>
                  </a14:imgLayer>
                </a14:imgProps>
              </a:ext>
            </a:extLst>
          </a:blip>
          <a:srcRect l="9647" t="24039" r="54981" b="-359"/>
          <a:stretch/>
        </p:blipFill>
        <p:spPr>
          <a:xfrm>
            <a:off x="-611458" y="2697000"/>
            <a:ext cx="3854764" cy="42876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556" b="73556" l="9931" r="37292">
                        <a14:foregroundMark x1="14514" y1="48444" x2="14236" y2="62222"/>
                        <a14:foregroundMark x1="27431" y1="40333" x2="32222" y2="55444"/>
                        <a14:foregroundMark x1="30764" y1="41111" x2="31528" y2="43889"/>
                        <a14:foregroundMark x1="12639" y1="65444" x2="12639" y2="54333"/>
                        <a14:foregroundMark x1="12222" y1="47111" x2="16250" y2="50111"/>
                      </a14:backgroundRemoval>
                    </a14:imgEffect>
                  </a14:imgLayer>
                </a14:imgProps>
              </a:ext>
            </a:extLst>
          </a:blip>
          <a:srcRect l="9469" t="35971" r="62415" b="30869"/>
          <a:stretch/>
        </p:blipFill>
        <p:spPr>
          <a:xfrm>
            <a:off x="4116280" y="1305008"/>
            <a:ext cx="3776870" cy="2783983"/>
          </a:xfrm>
          <a:prstGeom prst="rect">
            <a:avLst/>
          </a:prstGeom>
        </p:spPr>
      </p:pic>
      <p:pic>
        <p:nvPicPr>
          <p:cNvPr id="6" name="Picture 4" descr="宝藏png素材透明免抠图片-其他元素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187" y="2727489"/>
            <a:ext cx="4682159" cy="425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圓角矩形圖說文字 6"/>
          <p:cNvSpPr/>
          <p:nvPr/>
        </p:nvSpPr>
        <p:spPr>
          <a:xfrm>
            <a:off x="346983" y="365125"/>
            <a:ext cx="2842591" cy="1933967"/>
          </a:xfrm>
          <a:prstGeom prst="wedgeRoundRectCallout">
            <a:avLst>
              <a:gd name="adj1" fmla="val -10343"/>
              <a:gd name="adj2" fmla="val 74834"/>
              <a:gd name="adj3" fmla="val 16667"/>
            </a:avLst>
          </a:prstGeom>
          <a:solidFill>
            <a:srgbClr val="FE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誠信</a:t>
            </a:r>
          </a:p>
        </p:txBody>
      </p:sp>
      <p:sp>
        <p:nvSpPr>
          <p:cNvPr id="8" name="圓角矩形圖說文字 7"/>
          <p:cNvSpPr/>
          <p:nvPr/>
        </p:nvSpPr>
        <p:spPr>
          <a:xfrm>
            <a:off x="4647905" y="4377933"/>
            <a:ext cx="2842591" cy="1933967"/>
          </a:xfrm>
          <a:prstGeom prst="wedgeRoundRectCallout">
            <a:avLst>
              <a:gd name="adj1" fmla="val -13140"/>
              <a:gd name="adj2" fmla="val -73176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</a:p>
        </p:txBody>
      </p:sp>
      <p:sp>
        <p:nvSpPr>
          <p:cNvPr id="9" name="圓角矩形圖說文字 8"/>
          <p:cNvSpPr/>
          <p:nvPr/>
        </p:nvSpPr>
        <p:spPr>
          <a:xfrm>
            <a:off x="8479816" y="653074"/>
            <a:ext cx="2842591" cy="1933967"/>
          </a:xfrm>
          <a:prstGeom prst="wedgeRoundRectCallout">
            <a:avLst>
              <a:gd name="adj1" fmla="val 5741"/>
              <a:gd name="adj2" fmla="val 8614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3800" dirty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zh-TW" altLang="en-US" sz="13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8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274658" cy="69742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136" y="514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096" y="2780632"/>
            <a:ext cx="114467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54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52" y="3843580"/>
            <a:ext cx="6151878" cy="3014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87075" y="3843580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6943240" y="6086960"/>
            <a:ext cx="914400" cy="945396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65265" y="3814521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flipH="1">
            <a:off x="4409267" y="6086960"/>
            <a:ext cx="962188" cy="829159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05430" y="18576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0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與人交談時要看著他人。。</a:t>
            </a:r>
            <a:endParaRPr lang="en-US" altLang="zh-TW" sz="40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958" y="292231"/>
            <a:ext cx="6097572" cy="40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3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274658" cy="6974238"/>
          </a:xfrm>
          <a:prstGeom prst="rect">
            <a:avLst/>
          </a:prstGeom>
        </p:spPr>
      </p:pic>
      <p:sp>
        <p:nvSpPr>
          <p:cNvPr id="13" name="圓角矩形 12"/>
          <p:cNvSpPr/>
          <p:nvPr/>
        </p:nvSpPr>
        <p:spPr>
          <a:xfrm>
            <a:off x="62856" y="3678491"/>
            <a:ext cx="2983896" cy="318682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4" name="Picture 10" descr="矢量图抱着爱心的小天使PNG图片素材免费下载_图片编号gybnmjmy-PNGBAG素材网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4267" y1="9756" x2="58933" y2="8689"/>
                        <a14:foregroundMark x1="27733" y1="49848" x2="37467" y2="51982"/>
                        <a14:foregroundMark x1="7600" y1="48476" x2="36400" y2="49238"/>
                        <a14:foregroundMark x1="7067" y1="49543" x2="3333" y2="48780"/>
                        <a14:foregroundMark x1="14000" y1="57622" x2="42800" y2="58994"/>
                        <a14:foregroundMark x1="35467" y1="43598" x2="36400" y2="62043"/>
                        <a14:foregroundMark x1="36933" y1="40396" x2="43067" y2="53659"/>
                        <a14:foregroundMark x1="10133" y1="56250" x2="16133" y2="56250"/>
                        <a14:foregroundMark x1="22000" y1="63567" x2="32667" y2="60366"/>
                        <a14:foregroundMark x1="30533" y1="69360" x2="42133" y2="62043"/>
                        <a14:foregroundMark x1="74800" y1="23476" x2="95733" y2="8841"/>
                        <a14:foregroundMark x1="82267" y1="28963" x2="96133" y2="18445"/>
                        <a14:foregroundMark x1="87200" y1="33232" x2="96400" y2="26829"/>
                        <a14:foregroundMark x1="90000" y1="39177" x2="94533" y2="37043"/>
                        <a14:foregroundMark x1="78133" y1="76372" x2="79600" y2="91616"/>
                        <a14:foregroundMark x1="85067" y1="67683" x2="95733" y2="73323"/>
                        <a14:foregroundMark x1="64933" y1="76067" x2="65333" y2="82317"/>
                        <a14:foregroundMark x1="67067" y1="77744" x2="84800" y2="85061"/>
                        <a14:foregroundMark x1="86267" y1="73171" x2="77467" y2="94512"/>
                        <a14:foregroundMark x1="90800" y1="76982" x2="80800" y2="95122"/>
                        <a14:foregroundMark x1="87467" y1="21037" x2="95200" y2="12957"/>
                        <a14:foregroundMark x1="78400" y1="20884" x2="81067" y2="15091"/>
                        <a14:foregroundMark x1="33333" y1="45427" x2="26267" y2="45732"/>
                        <a14:foregroundMark x1="22267" y1="63567" x2="19333" y2="61433"/>
                        <a14:foregroundMark x1="87867" y1="38415" x2="84800" y2="30793"/>
                        <a14:foregroundMark x1="76533" y1="19665" x2="78933" y2="16159"/>
                        <a14:foregroundMark x1="61867" y1="11280" x2="57333" y2="14024"/>
                        <a14:foregroundMark x1="46133" y1="15396" x2="51333" y2="9909"/>
                        <a14:foregroundMark x1="46000" y1="18598" x2="54933" y2="18445"/>
                        <a14:foregroundMark x1="86667" y1="19512" x2="81067" y2="21037"/>
                        <a14:foregroundMark x1="16800" y1="49238" x2="30000" y2="49238"/>
                        <a14:foregroundMark x1="25733" y1="55793" x2="35467" y2="50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75" y="4957902"/>
            <a:ext cx="2104613" cy="184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3655" y="155362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別人送給你的東西，</a:t>
            </a:r>
            <a:endParaRPr lang="en-US" altLang="zh-TW" sz="4800" dirty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800" dirty="0">
                <a:solidFill>
                  <a:schemeClr val="accent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你不喜歡，就把它扔掉。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7552" y="3843580"/>
            <a:ext cx="6151878" cy="3014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87075" y="3843580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65265" y="3814521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6943240" y="6086960"/>
            <a:ext cx="914400" cy="945396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flipH="1">
            <a:off x="4409267" y="6086960"/>
            <a:ext cx="962188" cy="829159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07136" y="51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情境二</a:t>
            </a:r>
          </a:p>
        </p:txBody>
      </p:sp>
      <p:pic>
        <p:nvPicPr>
          <p:cNvPr id="1028" name="Picture 4" descr="孩子們在畫什麼？畫的好不好？繪畫能力與他們的年齡匹配嗎？ - 每日頭條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562" y="198072"/>
            <a:ext cx="5048918" cy="3587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卡通人物乱丢垃圾漫画元素素材下载-正版素材401524559-摄图网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00" b="94884" l="11512" r="91512">
                        <a14:foregroundMark x1="61977" y1="32791" x2="64884" y2="32209"/>
                        <a14:foregroundMark x1="68372" y1="35581" x2="69419" y2="36628"/>
                        <a14:foregroundMark x1="71977" y1="42674" x2="74884" y2="40465"/>
                        <a14:foregroundMark x1="66860" y1="60116" x2="65465" y2="812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062" y="2644167"/>
            <a:ext cx="3587347" cy="358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227310" y="372929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珍惜心意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尊重他人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068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  <p:bldP spid="6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274658" cy="69742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136" y="514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096" y="2780632"/>
            <a:ext cx="114467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54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52" y="3843580"/>
            <a:ext cx="6151878" cy="3014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87075" y="3843580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6943240" y="6086960"/>
            <a:ext cx="914400" cy="945396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65265" y="3814521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flipH="1">
            <a:off x="4409267" y="6086960"/>
            <a:ext cx="962188" cy="829159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025471" y="2284847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6000" dirty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守規有禮貌。</a:t>
            </a:r>
            <a:endParaRPr lang="en-US" altLang="zh-TW" sz="60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3" name="Picture 2" descr="https://wx3.sinaimg.cn/large/a67e0d2cly1g65wuk9f4oj20hs0a0wlo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b="4851"/>
          <a:stretch/>
        </p:blipFill>
        <p:spPr bwMode="auto">
          <a:xfrm>
            <a:off x="6338455" y="53355"/>
            <a:ext cx="5853545" cy="387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0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274658" cy="69742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7136" y="51482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0096" y="2780632"/>
            <a:ext cx="114467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zh-TW" altLang="en-US" sz="54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52" y="3843580"/>
            <a:ext cx="6151878" cy="3014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87075" y="3843580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6943240" y="6086960"/>
            <a:ext cx="914400" cy="945396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65265" y="3814521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flipH="1">
            <a:off x="4409267" y="6086960"/>
            <a:ext cx="962188" cy="829159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副標題 2"/>
          <p:cNvSpPr txBox="1">
            <a:spLocks/>
          </p:cNvSpPr>
          <p:nvPr/>
        </p:nvSpPr>
        <p:spPr>
          <a:xfrm>
            <a:off x="1327223" y="2410934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60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願意與他人分享。</a:t>
            </a:r>
            <a:endParaRPr lang="en-US" altLang="zh-TW" sz="6000" dirty="0">
              <a:solidFill>
                <a:schemeClr val="accent4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351" y="49432"/>
            <a:ext cx="5421914" cy="40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8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0" y="-1"/>
            <a:ext cx="12274658" cy="697423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217" y="210339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不守承諾，沒有誠信。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52" y="3843580"/>
            <a:ext cx="6151878" cy="3014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87075" y="3843580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65265" y="3814521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6943240" y="6086960"/>
            <a:ext cx="914400" cy="945396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flipH="1">
            <a:off x="4409267" y="6086960"/>
            <a:ext cx="962188" cy="829159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07136" y="51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情境五</a:t>
            </a:r>
          </a:p>
        </p:txBody>
      </p:sp>
      <p:sp>
        <p:nvSpPr>
          <p:cNvPr id="18" name="圓角矩形 17"/>
          <p:cNvSpPr/>
          <p:nvPr/>
        </p:nvSpPr>
        <p:spPr>
          <a:xfrm>
            <a:off x="188217" y="4346712"/>
            <a:ext cx="3936023" cy="25477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0253995" y="484343"/>
            <a:ext cx="1275877" cy="292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內容版面配置區 2"/>
          <p:cNvSpPr txBox="1">
            <a:spLocks/>
          </p:cNvSpPr>
          <p:nvPr/>
        </p:nvSpPr>
        <p:spPr>
          <a:xfrm>
            <a:off x="376333" y="468233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我要做個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誠信好孩子。</a:t>
            </a:r>
            <a:endParaRPr lang="zh-TW" altLang="en-US" sz="4800" dirty="0">
              <a:solidFill>
                <a:schemeClr val="bg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600" b="95543" l="1250" r="92500">
                        <a14:foregroundMark x1="32813" y1="48686" x2="38750" y2="51429"/>
                        <a14:foregroundMark x1="24063" y1="68914" x2="24375" y2="86514"/>
                        <a14:foregroundMark x1="26719" y1="62629" x2="33438" y2="63771"/>
                        <a14:foregroundMark x1="33594" y1="71657" x2="32813" y2="77829"/>
                        <a14:foregroundMark x1="30000" y1="60114" x2="28906" y2="63200"/>
                        <a14:foregroundMark x1="66875" y1="38514" x2="70000" y2="39200"/>
                        <a14:foregroundMark x1="53750" y1="42514" x2="55313" y2="39886"/>
                        <a14:foregroundMark x1="66094" y1="37029" x2="70313" y2="37029"/>
                        <a14:foregroundMark x1="57813" y1="38514" x2="52969" y2="40914"/>
                        <a14:foregroundMark x1="71406" y1="37371" x2="73594" y2="38743"/>
                        <a14:foregroundMark x1="53438" y1="39771" x2="51250" y2="42286"/>
                        <a14:foregroundMark x1="74844" y1="87886" x2="72500" y2="87657"/>
                        <a14:foregroundMark x1="65000" y1="89371" x2="62031" y2="88686"/>
                        <a14:foregroundMark x1="82813" y1="47543" x2="82656" y2="49486"/>
                        <a14:foregroundMark x1="47031" y1="50514" x2="48594" y2="52114"/>
                        <a14:foregroundMark x1="24844" y1="65143" x2="18906" y2="68457"/>
                        <a14:foregroundMark x1="32344" y1="65371" x2="39219" y2="70400"/>
                        <a14:foregroundMark x1="18125" y1="69486" x2="16563" y2="73029"/>
                        <a14:foregroundMark x1="43281" y1="73829" x2="40625" y2="77257"/>
                        <a14:foregroundMark x1="12500" y1="74743" x2="15937" y2="77143"/>
                        <a14:foregroundMark x1="36406" y1="91543" x2="36563" y2="89371"/>
                        <a14:foregroundMark x1="72500" y1="90629" x2="74844" y2="88686"/>
                        <a14:foregroundMark x1="47813" y1="63657" x2="50469" y2="61600"/>
                        <a14:foregroundMark x1="23750" y1="65600" x2="18125" y2="68571"/>
                      </a14:backgroundRemoval>
                    </a14:imgEffect>
                  </a14:imgLayer>
                </a14:imgProps>
              </a:ext>
            </a:extLst>
          </a:blip>
          <a:srcRect t="16013" r="7609" b="8301"/>
          <a:stretch/>
        </p:blipFill>
        <p:spPr>
          <a:xfrm>
            <a:off x="7490418" y="-609183"/>
            <a:ext cx="4522589" cy="5065300"/>
          </a:xfrm>
          <a:prstGeom prst="rect">
            <a:avLst/>
          </a:prstGeom>
        </p:spPr>
      </p:pic>
      <p:sp>
        <p:nvSpPr>
          <p:cNvPr id="13" name="橢圓形圖說文字 12"/>
          <p:cNvSpPr/>
          <p:nvPr/>
        </p:nvSpPr>
        <p:spPr>
          <a:xfrm>
            <a:off x="6943240" y="51482"/>
            <a:ext cx="2306190" cy="1525527"/>
          </a:xfrm>
          <a:prstGeom prst="wedgeEllipseCallout">
            <a:avLst>
              <a:gd name="adj1" fmla="val 71109"/>
              <a:gd name="adj2" fmla="val 13853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7308111" y="231528"/>
            <a:ext cx="18017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你剛才答應媽媽玩</a:t>
            </a:r>
            <a:r>
              <a:rPr lang="en-US" altLang="zh-TW" sz="24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IPAD</a:t>
            </a:r>
            <a:r>
              <a:rPr lang="zh-TW" altLang="en-US" sz="24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到三時正！</a:t>
            </a:r>
          </a:p>
        </p:txBody>
      </p:sp>
      <p:pic>
        <p:nvPicPr>
          <p:cNvPr id="1026" name="Picture 2" descr="时钟显示3点钟照片-正版商用图片0gug8i-摄图新视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236" y="-58120"/>
            <a:ext cx="1977124" cy="148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8915400" y="1377045"/>
            <a:ext cx="673100" cy="616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35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8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-1"/>
            <a:ext cx="12274658" cy="6974238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8217" y="21502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66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恥笑、看輕他人。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552" y="3843580"/>
            <a:ext cx="6151878" cy="301442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87075" y="3843580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065265" y="3814521"/>
            <a:ext cx="2162356" cy="318877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手繪多邊形 5"/>
          <p:cNvSpPr/>
          <p:nvPr/>
        </p:nvSpPr>
        <p:spPr>
          <a:xfrm>
            <a:off x="6943240" y="6086960"/>
            <a:ext cx="914400" cy="945396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手繪多邊形 7"/>
          <p:cNvSpPr/>
          <p:nvPr/>
        </p:nvSpPr>
        <p:spPr>
          <a:xfrm flipH="1">
            <a:off x="4409267" y="6086960"/>
            <a:ext cx="962188" cy="829159"/>
          </a:xfrm>
          <a:custGeom>
            <a:avLst/>
            <a:gdLst>
              <a:gd name="connsiteX0" fmla="*/ 123987 w 914400"/>
              <a:gd name="connsiteY0" fmla="*/ 0 h 945396"/>
              <a:gd name="connsiteX1" fmla="*/ 201478 w 914400"/>
              <a:gd name="connsiteY1" fmla="*/ 30996 h 945396"/>
              <a:gd name="connsiteX2" fmla="*/ 263471 w 914400"/>
              <a:gd name="connsiteY2" fmla="*/ 46495 h 945396"/>
              <a:gd name="connsiteX3" fmla="*/ 309966 w 914400"/>
              <a:gd name="connsiteY3" fmla="*/ 92989 h 945396"/>
              <a:gd name="connsiteX4" fmla="*/ 387458 w 914400"/>
              <a:gd name="connsiteY4" fmla="*/ 108488 h 945396"/>
              <a:gd name="connsiteX5" fmla="*/ 464949 w 914400"/>
              <a:gd name="connsiteY5" fmla="*/ 139484 h 945396"/>
              <a:gd name="connsiteX6" fmla="*/ 511444 w 914400"/>
              <a:gd name="connsiteY6" fmla="*/ 170481 h 945396"/>
              <a:gd name="connsiteX7" fmla="*/ 604434 w 914400"/>
              <a:gd name="connsiteY7" fmla="*/ 201478 h 945396"/>
              <a:gd name="connsiteX8" fmla="*/ 681926 w 914400"/>
              <a:gd name="connsiteY8" fmla="*/ 263471 h 945396"/>
              <a:gd name="connsiteX9" fmla="*/ 712922 w 914400"/>
              <a:gd name="connsiteY9" fmla="*/ 309966 h 945396"/>
              <a:gd name="connsiteX10" fmla="*/ 759417 w 914400"/>
              <a:gd name="connsiteY10" fmla="*/ 356461 h 945396"/>
              <a:gd name="connsiteX11" fmla="*/ 774915 w 914400"/>
              <a:gd name="connsiteY11" fmla="*/ 418454 h 945396"/>
              <a:gd name="connsiteX12" fmla="*/ 821410 w 914400"/>
              <a:gd name="connsiteY12" fmla="*/ 464949 h 945396"/>
              <a:gd name="connsiteX13" fmla="*/ 852407 w 914400"/>
              <a:gd name="connsiteY13" fmla="*/ 526942 h 945396"/>
              <a:gd name="connsiteX14" fmla="*/ 867905 w 914400"/>
              <a:gd name="connsiteY14" fmla="*/ 588935 h 945396"/>
              <a:gd name="connsiteX15" fmla="*/ 898902 w 914400"/>
              <a:gd name="connsiteY15" fmla="*/ 650928 h 945396"/>
              <a:gd name="connsiteX16" fmla="*/ 914400 w 914400"/>
              <a:gd name="connsiteY16" fmla="*/ 697423 h 945396"/>
              <a:gd name="connsiteX17" fmla="*/ 836909 w 914400"/>
              <a:gd name="connsiteY17" fmla="*/ 914400 h 945396"/>
              <a:gd name="connsiteX18" fmla="*/ 774915 w 914400"/>
              <a:gd name="connsiteY18" fmla="*/ 945396 h 945396"/>
              <a:gd name="connsiteX19" fmla="*/ 464949 w 914400"/>
              <a:gd name="connsiteY19" fmla="*/ 929898 h 945396"/>
              <a:gd name="connsiteX20" fmla="*/ 402956 w 914400"/>
              <a:gd name="connsiteY20" fmla="*/ 914400 h 945396"/>
              <a:gd name="connsiteX21" fmla="*/ 356461 w 914400"/>
              <a:gd name="connsiteY21" fmla="*/ 883403 h 945396"/>
              <a:gd name="connsiteX22" fmla="*/ 278970 w 914400"/>
              <a:gd name="connsiteY22" fmla="*/ 790413 h 945396"/>
              <a:gd name="connsiteX23" fmla="*/ 154983 w 914400"/>
              <a:gd name="connsiteY23" fmla="*/ 650928 h 945396"/>
              <a:gd name="connsiteX24" fmla="*/ 108488 w 914400"/>
              <a:gd name="connsiteY24" fmla="*/ 619932 h 945396"/>
              <a:gd name="connsiteX25" fmla="*/ 61993 w 914400"/>
              <a:gd name="connsiteY25" fmla="*/ 604433 h 945396"/>
              <a:gd name="connsiteX26" fmla="*/ 0 w 914400"/>
              <a:gd name="connsiteY26" fmla="*/ 557939 h 9453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914400" h="945396">
                <a:moveTo>
                  <a:pt x="123987" y="0"/>
                </a:moveTo>
                <a:cubicBezTo>
                  <a:pt x="149817" y="10332"/>
                  <a:pt x="175086" y="22198"/>
                  <a:pt x="201478" y="30996"/>
                </a:cubicBezTo>
                <a:cubicBezTo>
                  <a:pt x="221685" y="37732"/>
                  <a:pt x="244977" y="35927"/>
                  <a:pt x="263471" y="46495"/>
                </a:cubicBezTo>
                <a:cubicBezTo>
                  <a:pt x="282501" y="57369"/>
                  <a:pt x="290362" y="83187"/>
                  <a:pt x="309966" y="92989"/>
                </a:cubicBezTo>
                <a:cubicBezTo>
                  <a:pt x="333527" y="104770"/>
                  <a:pt x="362227" y="100919"/>
                  <a:pt x="387458" y="108488"/>
                </a:cubicBezTo>
                <a:cubicBezTo>
                  <a:pt x="414105" y="116482"/>
                  <a:pt x="440066" y="127042"/>
                  <a:pt x="464949" y="139484"/>
                </a:cubicBezTo>
                <a:cubicBezTo>
                  <a:pt x="481609" y="147814"/>
                  <a:pt x="494423" y="162916"/>
                  <a:pt x="511444" y="170481"/>
                </a:cubicBezTo>
                <a:cubicBezTo>
                  <a:pt x="541301" y="183751"/>
                  <a:pt x="604434" y="201478"/>
                  <a:pt x="604434" y="201478"/>
                </a:cubicBezTo>
                <a:cubicBezTo>
                  <a:pt x="693270" y="334728"/>
                  <a:pt x="574979" y="177912"/>
                  <a:pt x="681926" y="263471"/>
                </a:cubicBezTo>
                <a:cubicBezTo>
                  <a:pt x="696471" y="275107"/>
                  <a:pt x="700998" y="295657"/>
                  <a:pt x="712922" y="309966"/>
                </a:cubicBezTo>
                <a:cubicBezTo>
                  <a:pt x="726953" y="326804"/>
                  <a:pt x="743919" y="340963"/>
                  <a:pt x="759417" y="356461"/>
                </a:cubicBezTo>
                <a:cubicBezTo>
                  <a:pt x="764583" y="377125"/>
                  <a:pt x="764347" y="399960"/>
                  <a:pt x="774915" y="418454"/>
                </a:cubicBezTo>
                <a:cubicBezTo>
                  <a:pt x="785789" y="437484"/>
                  <a:pt x="808670" y="447114"/>
                  <a:pt x="821410" y="464949"/>
                </a:cubicBezTo>
                <a:cubicBezTo>
                  <a:pt x="834839" y="483749"/>
                  <a:pt x="842075" y="506278"/>
                  <a:pt x="852407" y="526942"/>
                </a:cubicBezTo>
                <a:cubicBezTo>
                  <a:pt x="857573" y="547606"/>
                  <a:pt x="860426" y="568991"/>
                  <a:pt x="867905" y="588935"/>
                </a:cubicBezTo>
                <a:cubicBezTo>
                  <a:pt x="876017" y="610567"/>
                  <a:pt x="889801" y="629693"/>
                  <a:pt x="898902" y="650928"/>
                </a:cubicBezTo>
                <a:cubicBezTo>
                  <a:pt x="905337" y="665944"/>
                  <a:pt x="909234" y="681925"/>
                  <a:pt x="914400" y="697423"/>
                </a:cubicBezTo>
                <a:cubicBezTo>
                  <a:pt x="873682" y="962095"/>
                  <a:pt x="949606" y="866101"/>
                  <a:pt x="836909" y="914400"/>
                </a:cubicBezTo>
                <a:cubicBezTo>
                  <a:pt x="815673" y="923501"/>
                  <a:pt x="795580" y="935064"/>
                  <a:pt x="774915" y="945396"/>
                </a:cubicBezTo>
                <a:cubicBezTo>
                  <a:pt x="671593" y="940230"/>
                  <a:pt x="568043" y="938489"/>
                  <a:pt x="464949" y="929898"/>
                </a:cubicBezTo>
                <a:cubicBezTo>
                  <a:pt x="443722" y="928129"/>
                  <a:pt x="422534" y="922791"/>
                  <a:pt x="402956" y="914400"/>
                </a:cubicBezTo>
                <a:cubicBezTo>
                  <a:pt x="385835" y="907063"/>
                  <a:pt x="371959" y="893735"/>
                  <a:pt x="356461" y="883403"/>
                </a:cubicBezTo>
                <a:cubicBezTo>
                  <a:pt x="279508" y="767972"/>
                  <a:pt x="378407" y="909737"/>
                  <a:pt x="278970" y="790413"/>
                </a:cubicBezTo>
                <a:cubicBezTo>
                  <a:pt x="220740" y="720537"/>
                  <a:pt x="268010" y="726278"/>
                  <a:pt x="154983" y="650928"/>
                </a:cubicBezTo>
                <a:cubicBezTo>
                  <a:pt x="139485" y="640596"/>
                  <a:pt x="125148" y="628262"/>
                  <a:pt x="108488" y="619932"/>
                </a:cubicBezTo>
                <a:cubicBezTo>
                  <a:pt x="93876" y="612626"/>
                  <a:pt x="76605" y="611739"/>
                  <a:pt x="61993" y="604433"/>
                </a:cubicBezTo>
                <a:cubicBezTo>
                  <a:pt x="26942" y="586908"/>
                  <a:pt x="21796" y="579735"/>
                  <a:pt x="0" y="557939"/>
                </a:cubicBezTo>
              </a:path>
            </a:pathLst>
          </a:custGeom>
          <a:noFill/>
          <a:ln w="88900">
            <a:solidFill>
              <a:srgbClr val="5F5F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"/>
          <p:cNvSpPr txBox="1">
            <a:spLocks/>
          </p:cNvSpPr>
          <p:nvPr/>
        </p:nvSpPr>
        <p:spPr>
          <a:xfrm>
            <a:off x="507136" y="514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情境六</a:t>
            </a:r>
          </a:p>
        </p:txBody>
      </p:sp>
      <p:pic>
        <p:nvPicPr>
          <p:cNvPr id="3076" name="Picture 4" descr="http://i2.kknews.cc/jMg0pKVqNHMsYGJ1nu938laHZnEVr9fLCOu5ed0/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1" b="30943"/>
          <a:stretch/>
        </p:blipFill>
        <p:spPr bwMode="auto">
          <a:xfrm>
            <a:off x="9131910" y="0"/>
            <a:ext cx="3060090" cy="359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圓角矩形 17"/>
          <p:cNvSpPr/>
          <p:nvPr/>
        </p:nvSpPr>
        <p:spPr>
          <a:xfrm>
            <a:off x="188217" y="3487118"/>
            <a:ext cx="3399027" cy="34073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078" name="Picture 6" descr="阿彌陀佛關懷協會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667" b="87556" l="8833" r="43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2" t="22716" r="54426" b="11704"/>
          <a:stretch/>
        </p:blipFill>
        <p:spPr bwMode="auto">
          <a:xfrm>
            <a:off x="5743493" y="150046"/>
            <a:ext cx="3313893" cy="401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10253995" y="484343"/>
            <a:ext cx="1275877" cy="292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32" name="Picture 8" descr="感恩节献爱心卡通图片_其他图片素材_其他-图行天下素材网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18" y="4990219"/>
            <a:ext cx="2102127" cy="209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內容版面配置區 2"/>
          <p:cNvSpPr txBox="1">
            <a:spLocks/>
          </p:cNvSpPr>
          <p:nvPr/>
        </p:nvSpPr>
        <p:spPr>
          <a:xfrm>
            <a:off x="473244" y="38145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r>
              <a:rPr lang="en-US" altLang="zh-TW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幫助</a:t>
            </a:r>
            <a:endParaRPr lang="en-US" altLang="zh-TW" sz="4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4800" dirty="0">
                <a:solidFill>
                  <a:schemeClr val="bg1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有需要的人</a:t>
            </a:r>
          </a:p>
        </p:txBody>
      </p:sp>
    </p:spTree>
    <p:extLst>
      <p:ext uri="{BB962C8B-B14F-4D97-AF65-F5344CB8AC3E}">
        <p14:creationId xmlns:p14="http://schemas.microsoft.com/office/powerpoint/2010/main" val="295631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8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粉色背景520情人节矢量粉色浪漫情人节爱心光斑光效背景素材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100" name="Picture 4" descr="宝藏png素材透明免抠图片-其他元素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-357987"/>
            <a:ext cx="8324850" cy="756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書卷 (水平) 5"/>
          <p:cNvSpPr/>
          <p:nvPr/>
        </p:nvSpPr>
        <p:spPr>
          <a:xfrm>
            <a:off x="2695649" y="1773538"/>
            <a:ext cx="6394400" cy="3603812"/>
          </a:xfrm>
          <a:prstGeom prst="horizontalScroll">
            <a:avLst/>
          </a:prstGeom>
          <a:solidFill>
            <a:srgbClr val="F8B2E9">
              <a:alpha val="8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  <a:endParaRPr lang="en-US" altLang="zh-TW" sz="16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 descr="小天使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3601" r="7196" b="9961"/>
          <a:stretch/>
        </p:blipFill>
        <p:spPr bwMode="auto">
          <a:xfrm>
            <a:off x="8584061" y="3516018"/>
            <a:ext cx="3226936" cy="3227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圖片 11" descr="爱心表情符号-ViberPNG图片素材免费下载_图片编号1050017-PNG素材网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12" t="20587" r="17650" b="19817"/>
          <a:stretch/>
        </p:blipFill>
        <p:spPr bwMode="auto">
          <a:xfrm rot="1701404">
            <a:off x="10400712" y="4096564"/>
            <a:ext cx="518130" cy="462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818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卡通爱心背景图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7" y="0"/>
            <a:ext cx="12663808" cy="759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456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TW" altLang="en-US" sz="60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友愛小天使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70986" y="124122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我有</a:t>
            </a:r>
            <a:r>
              <a:rPr lang="zh-TW" altLang="en-US" sz="4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承認錯，會改正。</a:t>
            </a:r>
            <a:endParaRPr lang="en-US" altLang="zh-TW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學會 </a:t>
            </a:r>
            <a:r>
              <a:rPr lang="zh-TW" altLang="en-US" sz="4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不貪心，</a:t>
            </a:r>
            <a:endParaRPr lang="en-US" altLang="zh-TW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我會 </a:t>
            </a:r>
            <a:r>
              <a:rPr lang="zh-TW" altLang="en-US" sz="4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人。</a:t>
            </a:r>
            <a:endParaRPr lang="en-US" altLang="zh-TW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相親相愛笑哈哈，</a:t>
            </a:r>
            <a:endParaRPr lang="en-US" altLang="zh-TW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我是</a:t>
            </a:r>
            <a:r>
              <a:rPr lang="zh-TW" altLang="en-US" sz="4400" u="sng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sz="44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小天使。</a:t>
            </a:r>
            <a:endParaRPr lang="en-US" altLang="zh-TW" sz="4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 descr="小天使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3601" r="7196" b="9961"/>
          <a:stretch/>
        </p:blipFill>
        <p:spPr bwMode="auto">
          <a:xfrm>
            <a:off x="8743448" y="126993"/>
            <a:ext cx="3226936" cy="32273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圖片 5" descr="爱心表情符号-ViberPNG图片素材免费下载_图片编号1050017-PNG素材网"/>
          <p:cNvPicPr/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12" t="20587" r="17650" b="19817"/>
          <a:stretch/>
        </p:blipFill>
        <p:spPr bwMode="auto">
          <a:xfrm rot="1701404">
            <a:off x="10560099" y="707539"/>
            <a:ext cx="518130" cy="4629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書卷 (水平) 6"/>
          <p:cNvSpPr/>
          <p:nvPr/>
        </p:nvSpPr>
        <p:spPr>
          <a:xfrm>
            <a:off x="4839406" y="1123775"/>
            <a:ext cx="1784913" cy="972979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誠信</a:t>
            </a:r>
          </a:p>
        </p:txBody>
      </p:sp>
      <p:sp>
        <p:nvSpPr>
          <p:cNvPr id="10" name="書卷 (水平) 9"/>
          <p:cNvSpPr/>
          <p:nvPr/>
        </p:nvSpPr>
        <p:spPr>
          <a:xfrm>
            <a:off x="4998095" y="2486081"/>
            <a:ext cx="1790526" cy="972979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</a:p>
        </p:txBody>
      </p:sp>
      <p:sp>
        <p:nvSpPr>
          <p:cNvPr id="11" name="書卷 (水平) 10"/>
          <p:cNvSpPr/>
          <p:nvPr/>
        </p:nvSpPr>
        <p:spPr>
          <a:xfrm>
            <a:off x="4998095" y="3312652"/>
            <a:ext cx="1790526" cy="972979"/>
          </a:xfrm>
          <a:prstGeom prst="horizontalScroll">
            <a:avLst/>
          </a:prstGeom>
          <a:solidFill>
            <a:srgbClr val="FEF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尊重</a:t>
            </a:r>
          </a:p>
        </p:txBody>
      </p:sp>
      <p:sp>
        <p:nvSpPr>
          <p:cNvPr id="8" name="心形 7"/>
          <p:cNvSpPr/>
          <p:nvPr/>
        </p:nvSpPr>
        <p:spPr>
          <a:xfrm>
            <a:off x="4802223" y="4731530"/>
            <a:ext cx="1859278" cy="111918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友愛</a:t>
            </a:r>
          </a:p>
        </p:txBody>
      </p:sp>
      <p:pic>
        <p:nvPicPr>
          <p:cNvPr id="4" name="歌曲《友愛小天使》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6822" y="5985821"/>
            <a:ext cx="609600" cy="609600"/>
          </a:xfrm>
          <a:prstGeom prst="rect">
            <a:avLst/>
          </a:prstGeom>
        </p:spPr>
      </p:pic>
      <p:pic>
        <p:nvPicPr>
          <p:cNvPr id="9" name="音樂伴奏《友愛小天使》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455195" y="6010711"/>
            <a:ext cx="609600" cy="609600"/>
          </a:xfrm>
          <a:prstGeom prst="rect">
            <a:avLst/>
          </a:prstGeom>
        </p:spPr>
      </p:pic>
      <p:sp>
        <p:nvSpPr>
          <p:cNvPr id="12" name="文字方塊 11"/>
          <p:cNvSpPr txBox="1"/>
          <p:nvPr/>
        </p:nvSpPr>
        <p:spPr>
          <a:xfrm>
            <a:off x="897600" y="55483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歌曲</a:t>
            </a:r>
            <a:endParaRPr lang="zh-HK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0342538" y="561987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伴奏</a:t>
            </a:r>
            <a:endParaRPr lang="zh-HK" altLang="en-US" sz="24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132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264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70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8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124</Words>
  <Application>Microsoft Office PowerPoint</Application>
  <PresentationFormat>Widescreen</PresentationFormat>
  <Paragraphs>37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標楷體</vt:lpstr>
      <vt:lpstr>Arial</vt:lpstr>
      <vt:lpstr>Calibri</vt:lpstr>
      <vt:lpstr>Calibri Light</vt:lpstr>
      <vt:lpstr>Office 佈景主題</vt:lpstr>
      <vt:lpstr>PowerPoint Presentation</vt:lpstr>
      <vt:lpstr>情境一</vt:lpstr>
      <vt:lpstr>PowerPoint Presentation</vt:lpstr>
      <vt:lpstr>情境三</vt:lpstr>
      <vt:lpstr>情境四</vt:lpstr>
      <vt:lpstr>PowerPoint Presentation</vt:lpstr>
      <vt:lpstr>PowerPoint Presentation</vt:lpstr>
      <vt:lpstr>PowerPoint Presentation</vt:lpstr>
      <vt:lpstr>友愛小天使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誠信分享</dc:title>
  <dc:creator>Teacher</dc:creator>
  <cp:lastModifiedBy>Au Ka Heng</cp:lastModifiedBy>
  <cp:revision>21</cp:revision>
  <dcterms:created xsi:type="dcterms:W3CDTF">2022-03-06T13:21:35Z</dcterms:created>
  <dcterms:modified xsi:type="dcterms:W3CDTF">2022-06-14T03:35:38Z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