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2" r:id="rId2"/>
  </p:sldMasterIdLst>
  <p:sldIdLst>
    <p:sldId id="272" r:id="rId3"/>
    <p:sldId id="278" r:id="rId4"/>
    <p:sldId id="299" r:id="rId5"/>
    <p:sldId id="300" r:id="rId6"/>
    <p:sldId id="301" r:id="rId7"/>
    <p:sldId id="302" r:id="rId8"/>
    <p:sldId id="303" r:id="rId9"/>
    <p:sldId id="304" r:id="rId10"/>
    <p:sldId id="305" r:id="rId11"/>
    <p:sldId id="306" r:id="rId12"/>
    <p:sldId id="314" r:id="rId13"/>
    <p:sldId id="307" r:id="rId14"/>
    <p:sldId id="308" r:id="rId15"/>
    <p:sldId id="309" r:id="rId16"/>
    <p:sldId id="310" r:id="rId17"/>
    <p:sldId id="311" r:id="rId18"/>
    <p:sldId id="312" r:id="rId19"/>
    <p:sldId id="313" r:id="rId20"/>
    <p:sldId id="261"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B71FA1"/>
    <a:srgbClr val="FF66FF"/>
    <a:srgbClr val="A1D5FC"/>
    <a:srgbClr val="F29C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240"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hemeOverride" Target="../theme/themeOverride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hemeOverride" Target="../theme/themeOverride2.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735D6106-E45B-4105-A1D9-2F814AD04D4B}"/>
              </a:ext>
            </a:extLst>
          </p:cNvPr>
          <p:cNvSpPr>
            <a:spLocks noGrp="1"/>
          </p:cNvSpPr>
          <p:nvPr>
            <p:ph type="dt" sz="half" idx="10"/>
          </p:nvPr>
        </p:nvSpPr>
        <p:spPr/>
        <p:txBody>
          <a:bodyPr/>
          <a:lstStyle>
            <a:lvl1pPr>
              <a:defRPr>
                <a:solidFill>
                  <a:srgbClr val="D1EAEE"/>
                </a:solidFill>
              </a:defRPr>
            </a:lvl1pPr>
          </a:lstStyle>
          <a:p>
            <a:pPr>
              <a:defRPr/>
            </a:pPr>
            <a:fld id="{6CF51AD6-0434-483D-B1F2-1640AE176311}" type="datetime1">
              <a:rPr lang="zh-TW" altLang="en-US"/>
              <a:pPr>
                <a:defRPr/>
              </a:pPr>
              <a:t>2022/8/9</a:t>
            </a:fld>
            <a:endParaRPr lang="en-US" altLang="zh-TW"/>
          </a:p>
        </p:txBody>
      </p:sp>
      <p:sp>
        <p:nvSpPr>
          <p:cNvPr id="5" name="Footer Placeholder 18">
            <a:extLst>
              <a:ext uri="{FF2B5EF4-FFF2-40B4-BE49-F238E27FC236}">
                <a16:creationId xmlns:a16="http://schemas.microsoft.com/office/drawing/2014/main" id="{33CB7090-7E96-4276-B6FF-E0840BC6F5B6}"/>
              </a:ext>
            </a:extLst>
          </p:cNvPr>
          <p:cNvSpPr>
            <a:spLocks noGrp="1"/>
          </p:cNvSpPr>
          <p:nvPr>
            <p:ph type="ftr" sz="quarter" idx="11"/>
          </p:nvPr>
        </p:nvSpPr>
        <p:spPr/>
        <p:txBody>
          <a:bodyPr/>
          <a:lstStyle>
            <a:lvl1pPr>
              <a:defRPr>
                <a:solidFill>
                  <a:srgbClr val="D1EAEE"/>
                </a:solidFill>
              </a:defRPr>
            </a:lvl1pPr>
          </a:lstStyle>
          <a:p>
            <a:pPr>
              <a:defRPr/>
            </a:pPr>
            <a:endParaRPr lang="en-US" altLang="zh-TW"/>
          </a:p>
        </p:txBody>
      </p:sp>
      <p:sp>
        <p:nvSpPr>
          <p:cNvPr id="6" name="Slide Number Placeholder 26">
            <a:extLst>
              <a:ext uri="{FF2B5EF4-FFF2-40B4-BE49-F238E27FC236}">
                <a16:creationId xmlns:a16="http://schemas.microsoft.com/office/drawing/2014/main" id="{6E078447-9462-4A99-AB5A-036EB00C8EC9}"/>
              </a:ext>
            </a:extLst>
          </p:cNvPr>
          <p:cNvSpPr>
            <a:spLocks noGrp="1"/>
          </p:cNvSpPr>
          <p:nvPr>
            <p:ph type="sldNum" sz="quarter" idx="12"/>
          </p:nvPr>
        </p:nvSpPr>
        <p:spPr/>
        <p:txBody>
          <a:bodyPr/>
          <a:lstStyle>
            <a:lvl1pPr>
              <a:defRPr>
                <a:solidFill>
                  <a:srgbClr val="D1EAEE"/>
                </a:solidFill>
              </a:defRPr>
            </a:lvl1pPr>
          </a:lstStyle>
          <a:p>
            <a:fld id="{5A84CF83-9C14-4000-B040-5E158832D887}" type="slidenum">
              <a:rPr lang="zh-TW" altLang="en-US"/>
              <a:pPr/>
              <a:t>‹#›</a:t>
            </a:fld>
            <a:endParaRPr lang="en-US" altLang="zh-TW"/>
          </a:p>
        </p:txBody>
      </p:sp>
    </p:spTree>
    <p:extLst>
      <p:ext uri="{BB962C8B-B14F-4D97-AF65-F5344CB8AC3E}">
        <p14:creationId xmlns:p14="http://schemas.microsoft.com/office/powerpoint/2010/main" val="2983636249"/>
      </p:ext>
    </p:extLst>
  </p:cSld>
  <p:clrMapOvr>
    <a:overrideClrMapping bg1="dk1" tx1="lt1" bg2="dk2" tx2="lt2" accent1="accent1" accent2="accent2" accent3="accent3" accent4="accent4" accent5="accent5" accent6="accent6" hlink="hlink" folHlink="folHlink"/>
  </p:clrMapOvr>
  <p:transition>
    <p:wheel spokes="2"/>
    <p:sndAc>
      <p:stSnd>
        <p:snd r:embed="rId2"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ABD1B04D-B484-418C-8345-FBBD75E4B067}"/>
              </a:ext>
            </a:extLst>
          </p:cNvPr>
          <p:cNvSpPr>
            <a:spLocks noGrp="1"/>
          </p:cNvSpPr>
          <p:nvPr>
            <p:ph type="dt" sz="half" idx="10"/>
          </p:nvPr>
        </p:nvSpPr>
        <p:spPr/>
        <p:txBody>
          <a:bodyPr/>
          <a:lstStyle>
            <a:lvl1pPr>
              <a:defRPr/>
            </a:lvl1pPr>
          </a:lstStyle>
          <a:p>
            <a:pPr>
              <a:defRPr/>
            </a:pPr>
            <a:fld id="{58D7245A-7FA6-4613-B97E-55740B6A76F0}" type="datetime1">
              <a:rPr lang="zh-TW" altLang="en-US"/>
              <a:pPr>
                <a:defRPr/>
              </a:pPr>
              <a:t>2022/8/9</a:t>
            </a:fld>
            <a:endParaRPr lang="en-US" altLang="zh-TW"/>
          </a:p>
        </p:txBody>
      </p:sp>
      <p:sp>
        <p:nvSpPr>
          <p:cNvPr id="5" name="Footer Placeholder 21">
            <a:extLst>
              <a:ext uri="{FF2B5EF4-FFF2-40B4-BE49-F238E27FC236}">
                <a16:creationId xmlns:a16="http://schemas.microsoft.com/office/drawing/2014/main" id="{4B29883F-5312-404B-A7BA-110721F90254}"/>
              </a:ext>
            </a:extLst>
          </p:cNvPr>
          <p:cNvSpPr>
            <a:spLocks noGrp="1"/>
          </p:cNvSpPr>
          <p:nvPr>
            <p:ph type="ftr" sz="quarter" idx="11"/>
          </p:nvPr>
        </p:nvSpPr>
        <p:spPr/>
        <p:txBody>
          <a:bodyPr/>
          <a:lstStyle>
            <a:lvl1pPr>
              <a:defRPr/>
            </a:lvl1pPr>
          </a:lstStyle>
          <a:p>
            <a:pPr>
              <a:defRPr/>
            </a:pPr>
            <a:endParaRPr lang="en-US" altLang="zh-TW"/>
          </a:p>
        </p:txBody>
      </p:sp>
      <p:sp>
        <p:nvSpPr>
          <p:cNvPr id="6" name="Slide Number Placeholder 17">
            <a:extLst>
              <a:ext uri="{FF2B5EF4-FFF2-40B4-BE49-F238E27FC236}">
                <a16:creationId xmlns:a16="http://schemas.microsoft.com/office/drawing/2014/main" id="{71E8117E-11D1-490F-A839-6916B4474D15}"/>
              </a:ext>
            </a:extLst>
          </p:cNvPr>
          <p:cNvSpPr>
            <a:spLocks noGrp="1"/>
          </p:cNvSpPr>
          <p:nvPr>
            <p:ph type="sldNum" sz="quarter" idx="12"/>
          </p:nvPr>
        </p:nvSpPr>
        <p:spPr/>
        <p:txBody>
          <a:bodyPr/>
          <a:lstStyle>
            <a:lvl1pPr>
              <a:defRPr/>
            </a:lvl1pPr>
          </a:lstStyle>
          <a:p>
            <a:fld id="{EBCF3B06-6265-4B0E-A982-3471F5470369}" type="slidenum">
              <a:rPr lang="zh-TW" altLang="en-US"/>
              <a:pPr/>
              <a:t>‹#›</a:t>
            </a:fld>
            <a:endParaRPr lang="en-US" altLang="zh-TW"/>
          </a:p>
        </p:txBody>
      </p:sp>
    </p:spTree>
    <p:extLst>
      <p:ext uri="{BB962C8B-B14F-4D97-AF65-F5344CB8AC3E}">
        <p14:creationId xmlns:p14="http://schemas.microsoft.com/office/powerpoint/2010/main" val="2330165651"/>
      </p:ext>
    </p:extLst>
  </p:cSld>
  <p:clrMapOvr>
    <a:masterClrMapping/>
  </p:clrMapOvr>
  <p:transition>
    <p:wheel spokes="2"/>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77991E9-A82D-4059-B8D4-0C3BAAB0CB77}"/>
              </a:ext>
            </a:extLst>
          </p:cNvPr>
          <p:cNvSpPr>
            <a:spLocks noGrp="1"/>
          </p:cNvSpPr>
          <p:nvPr>
            <p:ph type="dt" sz="half" idx="10"/>
          </p:nvPr>
        </p:nvSpPr>
        <p:spPr/>
        <p:txBody>
          <a:bodyPr/>
          <a:lstStyle>
            <a:lvl1pPr>
              <a:defRPr/>
            </a:lvl1pPr>
          </a:lstStyle>
          <a:p>
            <a:pPr>
              <a:defRPr/>
            </a:pPr>
            <a:fld id="{F0A2DA83-69AF-40FC-AAA3-B406864C1AD2}" type="datetime1">
              <a:rPr lang="zh-TW" altLang="en-US"/>
              <a:pPr>
                <a:defRPr/>
              </a:pPr>
              <a:t>2022/8/9</a:t>
            </a:fld>
            <a:endParaRPr lang="en-US" altLang="zh-TW"/>
          </a:p>
        </p:txBody>
      </p:sp>
      <p:sp>
        <p:nvSpPr>
          <p:cNvPr id="5" name="Footer Placeholder 21">
            <a:extLst>
              <a:ext uri="{FF2B5EF4-FFF2-40B4-BE49-F238E27FC236}">
                <a16:creationId xmlns:a16="http://schemas.microsoft.com/office/drawing/2014/main" id="{08223090-F260-4982-8FFD-D85DA4A7B7C6}"/>
              </a:ext>
            </a:extLst>
          </p:cNvPr>
          <p:cNvSpPr>
            <a:spLocks noGrp="1"/>
          </p:cNvSpPr>
          <p:nvPr>
            <p:ph type="ftr" sz="quarter" idx="11"/>
          </p:nvPr>
        </p:nvSpPr>
        <p:spPr/>
        <p:txBody>
          <a:bodyPr/>
          <a:lstStyle>
            <a:lvl1pPr>
              <a:defRPr/>
            </a:lvl1pPr>
          </a:lstStyle>
          <a:p>
            <a:pPr>
              <a:defRPr/>
            </a:pPr>
            <a:endParaRPr lang="en-US" altLang="zh-TW"/>
          </a:p>
        </p:txBody>
      </p:sp>
      <p:sp>
        <p:nvSpPr>
          <p:cNvPr id="6" name="Slide Number Placeholder 17">
            <a:extLst>
              <a:ext uri="{FF2B5EF4-FFF2-40B4-BE49-F238E27FC236}">
                <a16:creationId xmlns:a16="http://schemas.microsoft.com/office/drawing/2014/main" id="{70866B59-7498-40B0-8665-871385BD9AE1}"/>
              </a:ext>
            </a:extLst>
          </p:cNvPr>
          <p:cNvSpPr>
            <a:spLocks noGrp="1"/>
          </p:cNvSpPr>
          <p:nvPr>
            <p:ph type="sldNum" sz="quarter" idx="12"/>
          </p:nvPr>
        </p:nvSpPr>
        <p:spPr/>
        <p:txBody>
          <a:bodyPr/>
          <a:lstStyle>
            <a:lvl1pPr>
              <a:defRPr/>
            </a:lvl1pPr>
          </a:lstStyle>
          <a:p>
            <a:fld id="{27B05567-FC35-4C94-A87E-CB1428AF8BAE}" type="slidenum">
              <a:rPr lang="zh-TW" altLang="en-US"/>
              <a:pPr/>
              <a:t>‹#›</a:t>
            </a:fld>
            <a:endParaRPr lang="en-US" altLang="zh-TW"/>
          </a:p>
        </p:txBody>
      </p:sp>
    </p:spTree>
    <p:extLst>
      <p:ext uri="{BB962C8B-B14F-4D97-AF65-F5344CB8AC3E}">
        <p14:creationId xmlns:p14="http://schemas.microsoft.com/office/powerpoint/2010/main" val="163425679"/>
      </p:ext>
    </p:extLst>
  </p:cSld>
  <p:clrMapOvr>
    <a:masterClrMapping/>
  </p:clrMapOvr>
  <p:transition>
    <p:wheel spokes="2"/>
    <p:sndAc>
      <p:stSnd>
        <p:snd r:embed="rId1" name="camera.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19C497CA-A0FD-430F-A3E2-A671D7F53083}"/>
              </a:ext>
            </a:extLst>
          </p:cNvPr>
          <p:cNvSpPr>
            <a:spLocks noGrp="1"/>
          </p:cNvSpPr>
          <p:nvPr>
            <p:ph type="dt" sz="half" idx="10"/>
          </p:nvPr>
        </p:nvSpPr>
        <p:spPr/>
        <p:txBody>
          <a:bodyPr/>
          <a:lstStyle>
            <a:lvl1pPr>
              <a:defRPr>
                <a:solidFill>
                  <a:srgbClr val="D1EAEE"/>
                </a:solidFill>
              </a:defRPr>
            </a:lvl1pPr>
          </a:lstStyle>
          <a:p>
            <a:pPr>
              <a:defRPr/>
            </a:pPr>
            <a:fld id="{FF9A758E-AF36-41FC-8E5B-42EC3FEA47D8}" type="datetime1">
              <a:rPr lang="zh-TW" altLang="en-US"/>
              <a:pPr>
                <a:defRPr/>
              </a:pPr>
              <a:t>2022/8/9</a:t>
            </a:fld>
            <a:endParaRPr lang="en-US" altLang="zh-TW"/>
          </a:p>
        </p:txBody>
      </p:sp>
      <p:sp>
        <p:nvSpPr>
          <p:cNvPr id="5" name="Footer Placeholder 18">
            <a:extLst>
              <a:ext uri="{FF2B5EF4-FFF2-40B4-BE49-F238E27FC236}">
                <a16:creationId xmlns:a16="http://schemas.microsoft.com/office/drawing/2014/main" id="{997799E5-B5BC-4A63-914D-A08779F467B2}"/>
              </a:ext>
            </a:extLst>
          </p:cNvPr>
          <p:cNvSpPr>
            <a:spLocks noGrp="1"/>
          </p:cNvSpPr>
          <p:nvPr>
            <p:ph type="ftr" sz="quarter" idx="11"/>
          </p:nvPr>
        </p:nvSpPr>
        <p:spPr/>
        <p:txBody>
          <a:bodyPr/>
          <a:lstStyle>
            <a:lvl1pPr>
              <a:defRPr>
                <a:solidFill>
                  <a:srgbClr val="D1EAEE"/>
                </a:solidFill>
              </a:defRPr>
            </a:lvl1pPr>
          </a:lstStyle>
          <a:p>
            <a:pPr>
              <a:defRPr/>
            </a:pPr>
            <a:endParaRPr lang="en-US" altLang="zh-TW"/>
          </a:p>
        </p:txBody>
      </p:sp>
      <p:sp>
        <p:nvSpPr>
          <p:cNvPr id="6" name="Slide Number Placeholder 26">
            <a:extLst>
              <a:ext uri="{FF2B5EF4-FFF2-40B4-BE49-F238E27FC236}">
                <a16:creationId xmlns:a16="http://schemas.microsoft.com/office/drawing/2014/main" id="{8CB841BE-005A-4E48-90D4-438FFBA11F0F}"/>
              </a:ext>
            </a:extLst>
          </p:cNvPr>
          <p:cNvSpPr>
            <a:spLocks noGrp="1"/>
          </p:cNvSpPr>
          <p:nvPr>
            <p:ph type="sldNum" sz="quarter" idx="12"/>
          </p:nvPr>
        </p:nvSpPr>
        <p:spPr/>
        <p:txBody>
          <a:bodyPr/>
          <a:lstStyle>
            <a:lvl1pPr>
              <a:defRPr>
                <a:solidFill>
                  <a:srgbClr val="D1EAEE"/>
                </a:solidFill>
              </a:defRPr>
            </a:lvl1pPr>
          </a:lstStyle>
          <a:p>
            <a:fld id="{01373717-8E64-4F7D-9AC5-D818915BC845}" type="slidenum">
              <a:rPr lang="zh-TW" altLang="en-US"/>
              <a:pPr/>
              <a:t>‹#›</a:t>
            </a:fld>
            <a:endParaRPr lang="en-US" altLang="zh-TW"/>
          </a:p>
        </p:txBody>
      </p:sp>
    </p:spTree>
    <p:extLst>
      <p:ext uri="{BB962C8B-B14F-4D97-AF65-F5344CB8AC3E}">
        <p14:creationId xmlns:p14="http://schemas.microsoft.com/office/powerpoint/2010/main" val="1276849097"/>
      </p:ext>
    </p:extLst>
  </p:cSld>
  <p:clrMapOvr>
    <a:overrideClrMapping bg1="dk1" tx1="lt1" bg2="dk2" tx2="lt2" accent1="accent1" accent2="accent2" accent3="accent3" accent4="accent4" accent5="accent5" accent6="accent6" hlink="hlink" folHlink="folHlink"/>
  </p:clrMapOvr>
  <p:transition>
    <p:wheel spokes="2"/>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D41F70C8-4451-447E-9B20-763B0DD3AFDC}"/>
              </a:ext>
            </a:extLst>
          </p:cNvPr>
          <p:cNvSpPr>
            <a:spLocks noGrp="1"/>
          </p:cNvSpPr>
          <p:nvPr>
            <p:ph type="dt" sz="half" idx="10"/>
          </p:nvPr>
        </p:nvSpPr>
        <p:spPr/>
        <p:txBody>
          <a:bodyPr/>
          <a:lstStyle>
            <a:lvl1pPr>
              <a:defRPr/>
            </a:lvl1pPr>
          </a:lstStyle>
          <a:p>
            <a:pPr>
              <a:defRPr/>
            </a:pPr>
            <a:fld id="{385AAE63-1B57-44D0-A9EB-D8A1C4C5AD57}" type="datetime1">
              <a:rPr lang="zh-TW" altLang="en-US"/>
              <a:pPr>
                <a:defRPr/>
              </a:pPr>
              <a:t>2022/8/9</a:t>
            </a:fld>
            <a:endParaRPr lang="en-US" altLang="zh-TW"/>
          </a:p>
        </p:txBody>
      </p:sp>
      <p:sp>
        <p:nvSpPr>
          <p:cNvPr id="5" name="Footer Placeholder 21">
            <a:extLst>
              <a:ext uri="{FF2B5EF4-FFF2-40B4-BE49-F238E27FC236}">
                <a16:creationId xmlns:a16="http://schemas.microsoft.com/office/drawing/2014/main" id="{E13BFA05-5140-44A7-855B-3EB3F8D2D690}"/>
              </a:ext>
            </a:extLst>
          </p:cNvPr>
          <p:cNvSpPr>
            <a:spLocks noGrp="1"/>
          </p:cNvSpPr>
          <p:nvPr>
            <p:ph type="ftr" sz="quarter" idx="11"/>
          </p:nvPr>
        </p:nvSpPr>
        <p:spPr/>
        <p:txBody>
          <a:bodyPr/>
          <a:lstStyle>
            <a:lvl1pPr>
              <a:defRPr/>
            </a:lvl1pPr>
          </a:lstStyle>
          <a:p>
            <a:pPr>
              <a:defRPr/>
            </a:pPr>
            <a:endParaRPr lang="en-US" altLang="zh-TW"/>
          </a:p>
        </p:txBody>
      </p:sp>
      <p:sp>
        <p:nvSpPr>
          <p:cNvPr id="6" name="Slide Number Placeholder 17">
            <a:extLst>
              <a:ext uri="{FF2B5EF4-FFF2-40B4-BE49-F238E27FC236}">
                <a16:creationId xmlns:a16="http://schemas.microsoft.com/office/drawing/2014/main" id="{B4B9E2C0-3BAF-4276-A78D-3B102859D075}"/>
              </a:ext>
            </a:extLst>
          </p:cNvPr>
          <p:cNvSpPr>
            <a:spLocks noGrp="1"/>
          </p:cNvSpPr>
          <p:nvPr>
            <p:ph type="sldNum" sz="quarter" idx="12"/>
          </p:nvPr>
        </p:nvSpPr>
        <p:spPr/>
        <p:txBody>
          <a:bodyPr/>
          <a:lstStyle>
            <a:lvl1pPr>
              <a:defRPr/>
            </a:lvl1pPr>
          </a:lstStyle>
          <a:p>
            <a:fld id="{DCB3279C-D278-427B-969A-90EA00D18FBF}" type="slidenum">
              <a:rPr lang="zh-TW" altLang="en-US"/>
              <a:pPr/>
              <a:t>‹#›</a:t>
            </a:fld>
            <a:endParaRPr lang="en-US" altLang="zh-TW"/>
          </a:p>
        </p:txBody>
      </p:sp>
    </p:spTree>
    <p:extLst>
      <p:ext uri="{BB962C8B-B14F-4D97-AF65-F5344CB8AC3E}">
        <p14:creationId xmlns:p14="http://schemas.microsoft.com/office/powerpoint/2010/main" val="2741874913"/>
      </p:ext>
    </p:extLst>
  </p:cSld>
  <p:clrMapOvr>
    <a:masterClrMapping/>
  </p:clrMapOvr>
  <p:transition>
    <p:wheel spokes="2"/>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F1D7E9CF-7925-47F7-B490-E99F3F27B8CB}"/>
              </a:ext>
            </a:extLst>
          </p:cNvPr>
          <p:cNvSpPr>
            <a:spLocks noGrp="1"/>
          </p:cNvSpPr>
          <p:nvPr>
            <p:ph type="dt" sz="half" idx="10"/>
          </p:nvPr>
        </p:nvSpPr>
        <p:spPr/>
        <p:txBody>
          <a:bodyPr/>
          <a:lstStyle>
            <a:lvl1pPr>
              <a:defRPr>
                <a:solidFill>
                  <a:srgbClr val="D1EAEE"/>
                </a:solidFill>
              </a:defRPr>
            </a:lvl1pPr>
          </a:lstStyle>
          <a:p>
            <a:pPr>
              <a:defRPr/>
            </a:pPr>
            <a:fld id="{BA4268C1-15BD-4BBB-86A1-C242F21EF655}" type="datetime1">
              <a:rPr lang="zh-TW" altLang="en-US"/>
              <a:pPr>
                <a:defRPr/>
              </a:pPr>
              <a:t>2022/8/9</a:t>
            </a:fld>
            <a:endParaRPr lang="en-US" altLang="zh-TW"/>
          </a:p>
        </p:txBody>
      </p:sp>
      <p:sp>
        <p:nvSpPr>
          <p:cNvPr id="5" name="Footer Placeholder 4">
            <a:extLst>
              <a:ext uri="{FF2B5EF4-FFF2-40B4-BE49-F238E27FC236}">
                <a16:creationId xmlns:a16="http://schemas.microsoft.com/office/drawing/2014/main" id="{12FAA605-FD75-4B4A-BB60-40AF5D1F1CAA}"/>
              </a:ext>
            </a:extLst>
          </p:cNvPr>
          <p:cNvSpPr>
            <a:spLocks noGrp="1"/>
          </p:cNvSpPr>
          <p:nvPr>
            <p:ph type="ftr" sz="quarter" idx="11"/>
          </p:nvPr>
        </p:nvSpPr>
        <p:spPr/>
        <p:txBody>
          <a:bodyPr/>
          <a:lstStyle>
            <a:lvl1pPr>
              <a:defRPr>
                <a:solidFill>
                  <a:srgbClr val="D1EAEE"/>
                </a:solidFill>
              </a:defRPr>
            </a:lvl1pPr>
          </a:lstStyle>
          <a:p>
            <a:pPr>
              <a:defRPr/>
            </a:pPr>
            <a:endParaRPr lang="en-US" altLang="zh-TW"/>
          </a:p>
        </p:txBody>
      </p:sp>
      <p:sp>
        <p:nvSpPr>
          <p:cNvPr id="6" name="Slide Number Placeholder 5">
            <a:extLst>
              <a:ext uri="{FF2B5EF4-FFF2-40B4-BE49-F238E27FC236}">
                <a16:creationId xmlns:a16="http://schemas.microsoft.com/office/drawing/2014/main" id="{7800D6C8-C5C8-44E8-9FB7-E56289E5D16E}"/>
              </a:ext>
            </a:extLst>
          </p:cNvPr>
          <p:cNvSpPr>
            <a:spLocks noGrp="1"/>
          </p:cNvSpPr>
          <p:nvPr>
            <p:ph type="sldNum" sz="quarter" idx="12"/>
          </p:nvPr>
        </p:nvSpPr>
        <p:spPr/>
        <p:txBody>
          <a:bodyPr/>
          <a:lstStyle>
            <a:lvl1pPr>
              <a:defRPr>
                <a:solidFill>
                  <a:srgbClr val="D1EAEE"/>
                </a:solidFill>
              </a:defRPr>
            </a:lvl1pPr>
          </a:lstStyle>
          <a:p>
            <a:fld id="{305C9618-67D8-43E8-86F5-4A8243CCCF1F}" type="slidenum">
              <a:rPr lang="zh-TW" altLang="en-US"/>
              <a:pPr/>
              <a:t>‹#›</a:t>
            </a:fld>
            <a:endParaRPr lang="en-US" altLang="zh-TW"/>
          </a:p>
        </p:txBody>
      </p:sp>
    </p:spTree>
    <p:extLst>
      <p:ext uri="{BB962C8B-B14F-4D97-AF65-F5344CB8AC3E}">
        <p14:creationId xmlns:p14="http://schemas.microsoft.com/office/powerpoint/2010/main" val="3009802188"/>
      </p:ext>
    </p:extLst>
  </p:cSld>
  <p:clrMapOvr>
    <a:overrideClrMapping bg1="dk1" tx1="lt1" bg2="dk2" tx2="lt2" accent1="accent1" accent2="accent2" accent3="accent3" accent4="accent4" accent5="accent5" accent6="accent6" hlink="hlink" folHlink="folHlink"/>
  </p:clrMapOvr>
  <p:transition>
    <p:wheel spokes="2"/>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2763290F-3ED4-4A92-94B8-A4BFD9206608}"/>
              </a:ext>
            </a:extLst>
          </p:cNvPr>
          <p:cNvSpPr>
            <a:spLocks noGrp="1"/>
          </p:cNvSpPr>
          <p:nvPr>
            <p:ph type="dt" sz="half" idx="10"/>
          </p:nvPr>
        </p:nvSpPr>
        <p:spPr/>
        <p:txBody>
          <a:bodyPr/>
          <a:lstStyle>
            <a:lvl1pPr>
              <a:defRPr/>
            </a:lvl1pPr>
          </a:lstStyle>
          <a:p>
            <a:pPr>
              <a:defRPr/>
            </a:pPr>
            <a:fld id="{FD5A79C4-1D90-4785-BE56-7AE12757AC44}" type="datetime1">
              <a:rPr lang="zh-TW" altLang="en-US"/>
              <a:pPr>
                <a:defRPr/>
              </a:pPr>
              <a:t>2022/8/9</a:t>
            </a:fld>
            <a:endParaRPr lang="en-US" altLang="zh-TW"/>
          </a:p>
        </p:txBody>
      </p:sp>
      <p:sp>
        <p:nvSpPr>
          <p:cNvPr id="6" name="Footer Placeholder 21">
            <a:extLst>
              <a:ext uri="{FF2B5EF4-FFF2-40B4-BE49-F238E27FC236}">
                <a16:creationId xmlns:a16="http://schemas.microsoft.com/office/drawing/2014/main" id="{36C6D070-1669-4C59-8504-42B98185CFAF}"/>
              </a:ext>
            </a:extLst>
          </p:cNvPr>
          <p:cNvSpPr>
            <a:spLocks noGrp="1"/>
          </p:cNvSpPr>
          <p:nvPr>
            <p:ph type="ftr" sz="quarter" idx="11"/>
          </p:nvPr>
        </p:nvSpPr>
        <p:spPr/>
        <p:txBody>
          <a:bodyPr/>
          <a:lstStyle>
            <a:lvl1pPr>
              <a:defRPr/>
            </a:lvl1pPr>
          </a:lstStyle>
          <a:p>
            <a:pPr>
              <a:defRPr/>
            </a:pPr>
            <a:endParaRPr lang="en-US" altLang="zh-TW"/>
          </a:p>
        </p:txBody>
      </p:sp>
      <p:sp>
        <p:nvSpPr>
          <p:cNvPr id="7" name="Slide Number Placeholder 17">
            <a:extLst>
              <a:ext uri="{FF2B5EF4-FFF2-40B4-BE49-F238E27FC236}">
                <a16:creationId xmlns:a16="http://schemas.microsoft.com/office/drawing/2014/main" id="{4507D723-58E5-44CB-ABC2-C89A5D26E618}"/>
              </a:ext>
            </a:extLst>
          </p:cNvPr>
          <p:cNvSpPr>
            <a:spLocks noGrp="1"/>
          </p:cNvSpPr>
          <p:nvPr>
            <p:ph type="sldNum" sz="quarter" idx="12"/>
          </p:nvPr>
        </p:nvSpPr>
        <p:spPr/>
        <p:txBody>
          <a:bodyPr/>
          <a:lstStyle>
            <a:lvl1pPr>
              <a:defRPr/>
            </a:lvl1pPr>
          </a:lstStyle>
          <a:p>
            <a:fld id="{68978491-78F1-430F-89E1-B45B8F1C7E57}" type="slidenum">
              <a:rPr lang="zh-TW" altLang="en-US"/>
              <a:pPr/>
              <a:t>‹#›</a:t>
            </a:fld>
            <a:endParaRPr lang="en-US" altLang="zh-TW"/>
          </a:p>
        </p:txBody>
      </p:sp>
    </p:spTree>
    <p:extLst>
      <p:ext uri="{BB962C8B-B14F-4D97-AF65-F5344CB8AC3E}">
        <p14:creationId xmlns:p14="http://schemas.microsoft.com/office/powerpoint/2010/main" val="2803734163"/>
      </p:ext>
    </p:extLst>
  </p:cSld>
  <p:clrMapOvr>
    <a:masterClrMapping/>
  </p:clrMapOvr>
  <p:transition>
    <p:wheel spokes="2"/>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85AB390C-DEC7-4C5E-8055-CA676C1CEE7C}"/>
              </a:ext>
            </a:extLst>
          </p:cNvPr>
          <p:cNvSpPr>
            <a:spLocks noGrp="1"/>
          </p:cNvSpPr>
          <p:nvPr>
            <p:ph type="dt" sz="half" idx="10"/>
          </p:nvPr>
        </p:nvSpPr>
        <p:spPr/>
        <p:txBody>
          <a:bodyPr/>
          <a:lstStyle>
            <a:lvl1pPr>
              <a:defRPr/>
            </a:lvl1pPr>
          </a:lstStyle>
          <a:p>
            <a:pPr>
              <a:defRPr/>
            </a:pPr>
            <a:fld id="{727EF9C8-FA0D-4CB0-9DD4-00BC0494EE98}" type="datetime1">
              <a:rPr lang="zh-TW" altLang="en-US"/>
              <a:pPr>
                <a:defRPr/>
              </a:pPr>
              <a:t>2022/8/9</a:t>
            </a:fld>
            <a:endParaRPr lang="en-US" altLang="zh-TW"/>
          </a:p>
        </p:txBody>
      </p:sp>
      <p:sp>
        <p:nvSpPr>
          <p:cNvPr id="8" name="Footer Placeholder 21">
            <a:extLst>
              <a:ext uri="{FF2B5EF4-FFF2-40B4-BE49-F238E27FC236}">
                <a16:creationId xmlns:a16="http://schemas.microsoft.com/office/drawing/2014/main" id="{93950C50-6497-4D3B-92A3-94BEF730D8E1}"/>
              </a:ext>
            </a:extLst>
          </p:cNvPr>
          <p:cNvSpPr>
            <a:spLocks noGrp="1"/>
          </p:cNvSpPr>
          <p:nvPr>
            <p:ph type="ftr" sz="quarter" idx="11"/>
          </p:nvPr>
        </p:nvSpPr>
        <p:spPr/>
        <p:txBody>
          <a:bodyPr/>
          <a:lstStyle>
            <a:lvl1pPr>
              <a:defRPr/>
            </a:lvl1pPr>
          </a:lstStyle>
          <a:p>
            <a:pPr>
              <a:defRPr/>
            </a:pPr>
            <a:endParaRPr lang="en-US" altLang="zh-TW"/>
          </a:p>
        </p:txBody>
      </p:sp>
      <p:sp>
        <p:nvSpPr>
          <p:cNvPr id="9" name="Slide Number Placeholder 17">
            <a:extLst>
              <a:ext uri="{FF2B5EF4-FFF2-40B4-BE49-F238E27FC236}">
                <a16:creationId xmlns:a16="http://schemas.microsoft.com/office/drawing/2014/main" id="{79F3DB1C-36B6-48FE-BE9A-68D57BA2DDB9}"/>
              </a:ext>
            </a:extLst>
          </p:cNvPr>
          <p:cNvSpPr>
            <a:spLocks noGrp="1"/>
          </p:cNvSpPr>
          <p:nvPr>
            <p:ph type="sldNum" sz="quarter" idx="12"/>
          </p:nvPr>
        </p:nvSpPr>
        <p:spPr/>
        <p:txBody>
          <a:bodyPr/>
          <a:lstStyle>
            <a:lvl1pPr>
              <a:defRPr/>
            </a:lvl1pPr>
          </a:lstStyle>
          <a:p>
            <a:fld id="{95D866A8-C174-47E1-B6A1-AC05CB7F51EE}" type="slidenum">
              <a:rPr lang="zh-TW" altLang="en-US"/>
              <a:pPr/>
              <a:t>‹#›</a:t>
            </a:fld>
            <a:endParaRPr lang="en-US" altLang="zh-TW"/>
          </a:p>
        </p:txBody>
      </p:sp>
    </p:spTree>
    <p:extLst>
      <p:ext uri="{BB962C8B-B14F-4D97-AF65-F5344CB8AC3E}">
        <p14:creationId xmlns:p14="http://schemas.microsoft.com/office/powerpoint/2010/main" val="3193715034"/>
      </p:ext>
    </p:extLst>
  </p:cSld>
  <p:clrMapOvr>
    <a:masterClrMapping/>
  </p:clrMapOvr>
  <p:transition>
    <p:wheel spokes="2"/>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6858C90C-798C-4AFB-9E85-3AC98A5EC8C9}"/>
              </a:ext>
            </a:extLst>
          </p:cNvPr>
          <p:cNvSpPr>
            <a:spLocks noGrp="1"/>
          </p:cNvSpPr>
          <p:nvPr>
            <p:ph type="dt" sz="half" idx="10"/>
          </p:nvPr>
        </p:nvSpPr>
        <p:spPr/>
        <p:txBody>
          <a:bodyPr/>
          <a:lstStyle>
            <a:lvl1pPr>
              <a:defRPr/>
            </a:lvl1pPr>
          </a:lstStyle>
          <a:p>
            <a:pPr>
              <a:defRPr/>
            </a:pPr>
            <a:fld id="{8AED97F4-8981-4954-8044-57E8ADC579FD}" type="datetime1">
              <a:rPr lang="zh-TW" altLang="en-US"/>
              <a:pPr>
                <a:defRPr/>
              </a:pPr>
              <a:t>2022/8/9</a:t>
            </a:fld>
            <a:endParaRPr lang="en-US" altLang="zh-TW"/>
          </a:p>
        </p:txBody>
      </p:sp>
      <p:sp>
        <p:nvSpPr>
          <p:cNvPr id="4" name="Footer Placeholder 21">
            <a:extLst>
              <a:ext uri="{FF2B5EF4-FFF2-40B4-BE49-F238E27FC236}">
                <a16:creationId xmlns:a16="http://schemas.microsoft.com/office/drawing/2014/main" id="{687FACA0-1453-4A9D-9EDC-5F2BCF76BE23}"/>
              </a:ext>
            </a:extLst>
          </p:cNvPr>
          <p:cNvSpPr>
            <a:spLocks noGrp="1"/>
          </p:cNvSpPr>
          <p:nvPr>
            <p:ph type="ftr" sz="quarter" idx="11"/>
          </p:nvPr>
        </p:nvSpPr>
        <p:spPr/>
        <p:txBody>
          <a:bodyPr/>
          <a:lstStyle>
            <a:lvl1pPr>
              <a:defRPr/>
            </a:lvl1pPr>
          </a:lstStyle>
          <a:p>
            <a:pPr>
              <a:defRPr/>
            </a:pPr>
            <a:endParaRPr lang="en-US" altLang="zh-TW"/>
          </a:p>
        </p:txBody>
      </p:sp>
      <p:sp>
        <p:nvSpPr>
          <p:cNvPr id="5" name="Slide Number Placeholder 17">
            <a:extLst>
              <a:ext uri="{FF2B5EF4-FFF2-40B4-BE49-F238E27FC236}">
                <a16:creationId xmlns:a16="http://schemas.microsoft.com/office/drawing/2014/main" id="{7324A08C-997D-4271-A388-AC9BE0C1ECB0}"/>
              </a:ext>
            </a:extLst>
          </p:cNvPr>
          <p:cNvSpPr>
            <a:spLocks noGrp="1"/>
          </p:cNvSpPr>
          <p:nvPr>
            <p:ph type="sldNum" sz="quarter" idx="12"/>
          </p:nvPr>
        </p:nvSpPr>
        <p:spPr/>
        <p:txBody>
          <a:bodyPr/>
          <a:lstStyle>
            <a:lvl1pPr>
              <a:defRPr/>
            </a:lvl1pPr>
          </a:lstStyle>
          <a:p>
            <a:fld id="{6BE3FB00-2823-440E-9EA3-42144FEA7280}" type="slidenum">
              <a:rPr lang="zh-TW" altLang="en-US"/>
              <a:pPr/>
              <a:t>‹#›</a:t>
            </a:fld>
            <a:endParaRPr lang="en-US" altLang="zh-TW"/>
          </a:p>
        </p:txBody>
      </p:sp>
    </p:spTree>
    <p:extLst>
      <p:ext uri="{BB962C8B-B14F-4D97-AF65-F5344CB8AC3E}">
        <p14:creationId xmlns:p14="http://schemas.microsoft.com/office/powerpoint/2010/main" val="4291751394"/>
      </p:ext>
    </p:extLst>
  </p:cSld>
  <p:clrMapOvr>
    <a:masterClrMapping/>
  </p:clrMapOvr>
  <p:transition>
    <p:wheel spokes="2"/>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65931527-4DF4-442B-BC86-584077174573}"/>
              </a:ext>
            </a:extLst>
          </p:cNvPr>
          <p:cNvSpPr>
            <a:spLocks noGrp="1"/>
          </p:cNvSpPr>
          <p:nvPr>
            <p:ph type="dt" sz="half" idx="10"/>
          </p:nvPr>
        </p:nvSpPr>
        <p:spPr/>
        <p:txBody>
          <a:bodyPr/>
          <a:lstStyle>
            <a:lvl1pPr>
              <a:defRPr/>
            </a:lvl1pPr>
          </a:lstStyle>
          <a:p>
            <a:pPr>
              <a:defRPr/>
            </a:pPr>
            <a:fld id="{864D0EE5-906E-421B-A6C9-93EFEF905BC9}" type="datetime1">
              <a:rPr lang="zh-TW" altLang="en-US"/>
              <a:pPr>
                <a:defRPr/>
              </a:pPr>
              <a:t>2022/8/9</a:t>
            </a:fld>
            <a:endParaRPr lang="en-US" altLang="zh-TW"/>
          </a:p>
        </p:txBody>
      </p:sp>
      <p:sp>
        <p:nvSpPr>
          <p:cNvPr id="3" name="Footer Placeholder 21">
            <a:extLst>
              <a:ext uri="{FF2B5EF4-FFF2-40B4-BE49-F238E27FC236}">
                <a16:creationId xmlns:a16="http://schemas.microsoft.com/office/drawing/2014/main" id="{CA5A7266-D7B2-4A06-BB2B-F9F4233E348E}"/>
              </a:ext>
            </a:extLst>
          </p:cNvPr>
          <p:cNvSpPr>
            <a:spLocks noGrp="1"/>
          </p:cNvSpPr>
          <p:nvPr>
            <p:ph type="ftr" sz="quarter" idx="11"/>
          </p:nvPr>
        </p:nvSpPr>
        <p:spPr/>
        <p:txBody>
          <a:bodyPr/>
          <a:lstStyle>
            <a:lvl1pPr>
              <a:defRPr/>
            </a:lvl1pPr>
          </a:lstStyle>
          <a:p>
            <a:pPr>
              <a:defRPr/>
            </a:pPr>
            <a:endParaRPr lang="en-US" altLang="zh-TW"/>
          </a:p>
        </p:txBody>
      </p:sp>
      <p:sp>
        <p:nvSpPr>
          <p:cNvPr id="4" name="Slide Number Placeholder 17">
            <a:extLst>
              <a:ext uri="{FF2B5EF4-FFF2-40B4-BE49-F238E27FC236}">
                <a16:creationId xmlns:a16="http://schemas.microsoft.com/office/drawing/2014/main" id="{2E5A64AA-712E-4A43-9E06-7161743DD697}"/>
              </a:ext>
            </a:extLst>
          </p:cNvPr>
          <p:cNvSpPr>
            <a:spLocks noGrp="1"/>
          </p:cNvSpPr>
          <p:nvPr>
            <p:ph type="sldNum" sz="quarter" idx="12"/>
          </p:nvPr>
        </p:nvSpPr>
        <p:spPr/>
        <p:txBody>
          <a:bodyPr/>
          <a:lstStyle>
            <a:lvl1pPr>
              <a:defRPr/>
            </a:lvl1pPr>
          </a:lstStyle>
          <a:p>
            <a:fld id="{907DD6D7-3292-4E50-83F6-0AAE5571C3B2}" type="slidenum">
              <a:rPr lang="zh-TW" altLang="en-US"/>
              <a:pPr/>
              <a:t>‹#›</a:t>
            </a:fld>
            <a:endParaRPr lang="en-US" altLang="zh-TW"/>
          </a:p>
        </p:txBody>
      </p:sp>
    </p:spTree>
    <p:extLst>
      <p:ext uri="{BB962C8B-B14F-4D97-AF65-F5344CB8AC3E}">
        <p14:creationId xmlns:p14="http://schemas.microsoft.com/office/powerpoint/2010/main" val="4035877877"/>
      </p:ext>
    </p:extLst>
  </p:cSld>
  <p:clrMapOvr>
    <a:masterClrMapping/>
  </p:clrMapOvr>
  <p:transition>
    <p:wheel spokes="2"/>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DC80F1D4-A0D8-42A5-8A2A-32B254443F25}"/>
              </a:ext>
            </a:extLst>
          </p:cNvPr>
          <p:cNvSpPr>
            <a:spLocks noGrp="1"/>
          </p:cNvSpPr>
          <p:nvPr>
            <p:ph type="dt" sz="half" idx="10"/>
          </p:nvPr>
        </p:nvSpPr>
        <p:spPr/>
        <p:txBody>
          <a:bodyPr/>
          <a:lstStyle>
            <a:lvl1pPr>
              <a:defRPr/>
            </a:lvl1pPr>
          </a:lstStyle>
          <a:p>
            <a:pPr>
              <a:defRPr/>
            </a:pPr>
            <a:fld id="{56E90F0D-D020-4C1F-98B0-A74DA5EE357C}" type="datetime1">
              <a:rPr lang="zh-TW" altLang="en-US"/>
              <a:pPr>
                <a:defRPr/>
              </a:pPr>
              <a:t>2022/8/9</a:t>
            </a:fld>
            <a:endParaRPr lang="en-US" altLang="zh-TW"/>
          </a:p>
        </p:txBody>
      </p:sp>
      <p:sp>
        <p:nvSpPr>
          <p:cNvPr id="6" name="Footer Placeholder 21">
            <a:extLst>
              <a:ext uri="{FF2B5EF4-FFF2-40B4-BE49-F238E27FC236}">
                <a16:creationId xmlns:a16="http://schemas.microsoft.com/office/drawing/2014/main" id="{7D47A7D7-497C-4A6D-A1F0-2F10352BAFD4}"/>
              </a:ext>
            </a:extLst>
          </p:cNvPr>
          <p:cNvSpPr>
            <a:spLocks noGrp="1"/>
          </p:cNvSpPr>
          <p:nvPr>
            <p:ph type="ftr" sz="quarter" idx="11"/>
          </p:nvPr>
        </p:nvSpPr>
        <p:spPr/>
        <p:txBody>
          <a:bodyPr/>
          <a:lstStyle>
            <a:lvl1pPr>
              <a:defRPr/>
            </a:lvl1pPr>
          </a:lstStyle>
          <a:p>
            <a:pPr>
              <a:defRPr/>
            </a:pPr>
            <a:endParaRPr lang="en-US" altLang="zh-TW"/>
          </a:p>
        </p:txBody>
      </p:sp>
      <p:sp>
        <p:nvSpPr>
          <p:cNvPr id="7" name="Slide Number Placeholder 17">
            <a:extLst>
              <a:ext uri="{FF2B5EF4-FFF2-40B4-BE49-F238E27FC236}">
                <a16:creationId xmlns:a16="http://schemas.microsoft.com/office/drawing/2014/main" id="{1D009F85-ECB0-4471-A259-B8F40C52507D}"/>
              </a:ext>
            </a:extLst>
          </p:cNvPr>
          <p:cNvSpPr>
            <a:spLocks noGrp="1"/>
          </p:cNvSpPr>
          <p:nvPr>
            <p:ph type="sldNum" sz="quarter" idx="12"/>
          </p:nvPr>
        </p:nvSpPr>
        <p:spPr/>
        <p:txBody>
          <a:bodyPr/>
          <a:lstStyle>
            <a:lvl1pPr>
              <a:defRPr/>
            </a:lvl1pPr>
          </a:lstStyle>
          <a:p>
            <a:fld id="{5599B578-8D11-4C68-9DBB-AD5579BE797D}" type="slidenum">
              <a:rPr lang="zh-TW" altLang="en-US"/>
              <a:pPr/>
              <a:t>‹#›</a:t>
            </a:fld>
            <a:endParaRPr lang="en-US" altLang="zh-TW"/>
          </a:p>
        </p:txBody>
      </p:sp>
    </p:spTree>
    <p:extLst>
      <p:ext uri="{BB962C8B-B14F-4D97-AF65-F5344CB8AC3E}">
        <p14:creationId xmlns:p14="http://schemas.microsoft.com/office/powerpoint/2010/main" val="807242296"/>
      </p:ext>
    </p:extLst>
  </p:cSld>
  <p:clrMapOvr>
    <a:masterClrMapping/>
  </p:clrMapOvr>
  <p:transition>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5DD3445E-69A7-484A-A096-9F69BDD4BF3F}"/>
              </a:ext>
            </a:extLst>
          </p:cNvPr>
          <p:cNvSpPr>
            <a:spLocks noGrp="1"/>
          </p:cNvSpPr>
          <p:nvPr>
            <p:ph type="dt" sz="half" idx="10"/>
          </p:nvPr>
        </p:nvSpPr>
        <p:spPr/>
        <p:txBody>
          <a:bodyPr/>
          <a:lstStyle>
            <a:lvl1pPr>
              <a:defRPr/>
            </a:lvl1pPr>
          </a:lstStyle>
          <a:p>
            <a:pPr>
              <a:defRPr/>
            </a:pPr>
            <a:fld id="{9E3AD6DC-CC88-47CE-812C-08ABD69F42ED}" type="datetime1">
              <a:rPr lang="zh-TW" altLang="en-US"/>
              <a:pPr>
                <a:defRPr/>
              </a:pPr>
              <a:t>2022/8/9</a:t>
            </a:fld>
            <a:endParaRPr lang="en-US" altLang="zh-TW"/>
          </a:p>
        </p:txBody>
      </p:sp>
      <p:sp>
        <p:nvSpPr>
          <p:cNvPr id="5" name="Footer Placeholder 21">
            <a:extLst>
              <a:ext uri="{FF2B5EF4-FFF2-40B4-BE49-F238E27FC236}">
                <a16:creationId xmlns:a16="http://schemas.microsoft.com/office/drawing/2014/main" id="{BBAAD8EE-687D-487E-B7EE-2F13F243680A}"/>
              </a:ext>
            </a:extLst>
          </p:cNvPr>
          <p:cNvSpPr>
            <a:spLocks noGrp="1"/>
          </p:cNvSpPr>
          <p:nvPr>
            <p:ph type="ftr" sz="quarter" idx="11"/>
          </p:nvPr>
        </p:nvSpPr>
        <p:spPr/>
        <p:txBody>
          <a:bodyPr/>
          <a:lstStyle>
            <a:lvl1pPr>
              <a:defRPr/>
            </a:lvl1pPr>
          </a:lstStyle>
          <a:p>
            <a:pPr>
              <a:defRPr/>
            </a:pPr>
            <a:endParaRPr lang="en-US" altLang="zh-TW"/>
          </a:p>
        </p:txBody>
      </p:sp>
      <p:sp>
        <p:nvSpPr>
          <p:cNvPr id="6" name="Slide Number Placeholder 17">
            <a:extLst>
              <a:ext uri="{FF2B5EF4-FFF2-40B4-BE49-F238E27FC236}">
                <a16:creationId xmlns:a16="http://schemas.microsoft.com/office/drawing/2014/main" id="{B24144E0-4074-4BF2-B823-66652BCDE21A}"/>
              </a:ext>
            </a:extLst>
          </p:cNvPr>
          <p:cNvSpPr>
            <a:spLocks noGrp="1"/>
          </p:cNvSpPr>
          <p:nvPr>
            <p:ph type="sldNum" sz="quarter" idx="12"/>
          </p:nvPr>
        </p:nvSpPr>
        <p:spPr/>
        <p:txBody>
          <a:bodyPr/>
          <a:lstStyle>
            <a:lvl1pPr>
              <a:defRPr/>
            </a:lvl1pPr>
          </a:lstStyle>
          <a:p>
            <a:fld id="{13620683-6686-4170-A1EF-B3A2E2784073}" type="slidenum">
              <a:rPr lang="zh-TW" altLang="en-US"/>
              <a:pPr/>
              <a:t>‹#›</a:t>
            </a:fld>
            <a:endParaRPr lang="en-US" altLang="zh-TW"/>
          </a:p>
        </p:txBody>
      </p:sp>
    </p:spTree>
    <p:extLst>
      <p:ext uri="{BB962C8B-B14F-4D97-AF65-F5344CB8AC3E}">
        <p14:creationId xmlns:p14="http://schemas.microsoft.com/office/powerpoint/2010/main" val="4186128970"/>
      </p:ext>
    </p:extLst>
  </p:cSld>
  <p:clrMapOvr>
    <a:masterClrMapping/>
  </p:clrMapOvr>
  <p:transition>
    <p:wheel spokes="2"/>
    <p:sndAc>
      <p:stSnd>
        <p:snd r:embed="rId1" name="camera.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3E9A444E-867E-433B-B792-C55C3E748F68}"/>
              </a:ext>
            </a:extLst>
          </p:cNvPr>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TW" altLang="en-US" sz="1800">
              <a:solidFill>
                <a:srgbClr val="FFFFFF"/>
              </a:solidFill>
              <a:cs typeface="Arial" charset="0"/>
            </a:endParaRPr>
          </a:p>
        </p:txBody>
      </p:sp>
      <p:sp>
        <p:nvSpPr>
          <p:cNvPr id="6" name="Right Triangle 14">
            <a:extLst>
              <a:ext uri="{FF2B5EF4-FFF2-40B4-BE49-F238E27FC236}">
                <a16:creationId xmlns:a16="http://schemas.microsoft.com/office/drawing/2014/main" id="{0FB97545-D578-4BA9-B0C5-0E666CF6148E}"/>
              </a:ext>
            </a:extLst>
          </p:cNvPr>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TW" altLang="en-US" sz="1800">
              <a:solidFill>
                <a:srgbClr val="FFFFFF"/>
              </a:solidFill>
              <a:cs typeface="Arial" charset="0"/>
            </a:endParaRPr>
          </a:p>
        </p:txBody>
      </p:sp>
      <p:sp>
        <p:nvSpPr>
          <p:cNvPr id="7" name="Freeform 15">
            <a:extLst>
              <a:ext uri="{FF2B5EF4-FFF2-40B4-BE49-F238E27FC236}">
                <a16:creationId xmlns:a16="http://schemas.microsoft.com/office/drawing/2014/main" id="{0F9DFCEE-4577-4848-BF5A-310703A21A7C}"/>
              </a:ext>
            </a:extLst>
          </p:cNvPr>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zh-TW" altLang="en-US" sz="1800">
              <a:latin typeface="Constantia" pitchFamily="18" charset="0"/>
              <a:cs typeface="Arial" charset="0"/>
            </a:endParaRPr>
          </a:p>
        </p:txBody>
      </p:sp>
      <p:sp>
        <p:nvSpPr>
          <p:cNvPr id="8" name="Freeform 16">
            <a:extLst>
              <a:ext uri="{FF2B5EF4-FFF2-40B4-BE49-F238E27FC236}">
                <a16:creationId xmlns:a16="http://schemas.microsoft.com/office/drawing/2014/main" id="{430D0603-CA79-42C5-9E72-873FA6D79917}"/>
              </a:ext>
            </a:extLst>
          </p:cNvPr>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zh-TW" altLang="en-US" sz="1800">
              <a:latin typeface="Constantia" pitchFamily="18" charset="0"/>
              <a:cs typeface="Arial"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a:extLst>
              <a:ext uri="{FF2B5EF4-FFF2-40B4-BE49-F238E27FC236}">
                <a16:creationId xmlns:a16="http://schemas.microsoft.com/office/drawing/2014/main" id="{E5F7A620-52C4-4DB0-B979-EB3122E86BD8}"/>
              </a:ext>
            </a:extLst>
          </p:cNvPr>
          <p:cNvSpPr>
            <a:spLocks noGrp="1"/>
          </p:cNvSpPr>
          <p:nvPr>
            <p:ph type="dt" sz="half" idx="10"/>
          </p:nvPr>
        </p:nvSpPr>
        <p:spPr/>
        <p:txBody>
          <a:bodyPr/>
          <a:lstStyle>
            <a:lvl1pPr>
              <a:defRPr/>
            </a:lvl1pPr>
          </a:lstStyle>
          <a:p>
            <a:pPr>
              <a:defRPr/>
            </a:pPr>
            <a:fld id="{B9026F9A-5E4A-4C88-9E9D-A02D5ABFA1E4}" type="datetime1">
              <a:rPr lang="zh-TW" altLang="en-US"/>
              <a:pPr>
                <a:defRPr/>
              </a:pPr>
              <a:t>2022/8/9</a:t>
            </a:fld>
            <a:endParaRPr lang="en-US" altLang="zh-TW"/>
          </a:p>
        </p:txBody>
      </p:sp>
      <p:sp>
        <p:nvSpPr>
          <p:cNvPr id="10" name="Footer Placeholder 5">
            <a:extLst>
              <a:ext uri="{FF2B5EF4-FFF2-40B4-BE49-F238E27FC236}">
                <a16:creationId xmlns:a16="http://schemas.microsoft.com/office/drawing/2014/main" id="{6741AACF-BE86-4163-841E-B6AA2E694567}"/>
              </a:ext>
            </a:extLst>
          </p:cNvPr>
          <p:cNvSpPr>
            <a:spLocks noGrp="1"/>
          </p:cNvSpPr>
          <p:nvPr>
            <p:ph type="ftr" sz="quarter" idx="11"/>
          </p:nvPr>
        </p:nvSpPr>
        <p:spPr/>
        <p:txBody>
          <a:bodyPr/>
          <a:lstStyle>
            <a:lvl1pPr>
              <a:defRPr/>
            </a:lvl1pPr>
          </a:lstStyle>
          <a:p>
            <a:pPr>
              <a:defRPr/>
            </a:pPr>
            <a:endParaRPr lang="en-US" altLang="zh-TW"/>
          </a:p>
        </p:txBody>
      </p:sp>
      <p:sp>
        <p:nvSpPr>
          <p:cNvPr id="11" name="Slide Number Placeholder 6">
            <a:extLst>
              <a:ext uri="{FF2B5EF4-FFF2-40B4-BE49-F238E27FC236}">
                <a16:creationId xmlns:a16="http://schemas.microsoft.com/office/drawing/2014/main" id="{76874920-DC35-401A-B2E3-366863D739A2}"/>
              </a:ext>
            </a:extLst>
          </p:cNvPr>
          <p:cNvSpPr>
            <a:spLocks noGrp="1"/>
          </p:cNvSpPr>
          <p:nvPr>
            <p:ph type="sldNum" sz="quarter" idx="12"/>
          </p:nvPr>
        </p:nvSpPr>
        <p:spPr>
          <a:xfrm>
            <a:off x="10769600" y="6356351"/>
            <a:ext cx="812800" cy="365125"/>
          </a:xfrm>
        </p:spPr>
        <p:txBody>
          <a:bodyPr/>
          <a:lstStyle>
            <a:lvl1pPr>
              <a:defRPr/>
            </a:lvl1pPr>
          </a:lstStyle>
          <a:p>
            <a:fld id="{05A6CA3C-0248-4AFC-AA87-27DC00DC6332}" type="slidenum">
              <a:rPr lang="zh-TW" altLang="en-US"/>
              <a:pPr/>
              <a:t>‹#›</a:t>
            </a:fld>
            <a:endParaRPr lang="en-US" altLang="zh-TW"/>
          </a:p>
        </p:txBody>
      </p:sp>
    </p:spTree>
    <p:extLst>
      <p:ext uri="{BB962C8B-B14F-4D97-AF65-F5344CB8AC3E}">
        <p14:creationId xmlns:p14="http://schemas.microsoft.com/office/powerpoint/2010/main" val="2995754650"/>
      </p:ext>
    </p:extLst>
  </p:cSld>
  <p:clrMapOvr>
    <a:masterClrMapping/>
  </p:clrMapOvr>
  <p:transition>
    <p:wheel spokes="2"/>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9BD663E4-B835-4469-BEA1-26EEDE98975E}"/>
              </a:ext>
            </a:extLst>
          </p:cNvPr>
          <p:cNvSpPr>
            <a:spLocks noGrp="1"/>
          </p:cNvSpPr>
          <p:nvPr>
            <p:ph type="dt" sz="half" idx="10"/>
          </p:nvPr>
        </p:nvSpPr>
        <p:spPr/>
        <p:txBody>
          <a:bodyPr/>
          <a:lstStyle>
            <a:lvl1pPr>
              <a:defRPr/>
            </a:lvl1pPr>
          </a:lstStyle>
          <a:p>
            <a:pPr>
              <a:defRPr/>
            </a:pPr>
            <a:fld id="{A6E4BFA7-917E-478D-A5C6-9FABD0DE687E}" type="datetime1">
              <a:rPr lang="zh-TW" altLang="en-US"/>
              <a:pPr>
                <a:defRPr/>
              </a:pPr>
              <a:t>2022/8/9</a:t>
            </a:fld>
            <a:endParaRPr lang="en-US" altLang="zh-TW"/>
          </a:p>
        </p:txBody>
      </p:sp>
      <p:sp>
        <p:nvSpPr>
          <p:cNvPr id="5" name="Footer Placeholder 21">
            <a:extLst>
              <a:ext uri="{FF2B5EF4-FFF2-40B4-BE49-F238E27FC236}">
                <a16:creationId xmlns:a16="http://schemas.microsoft.com/office/drawing/2014/main" id="{2700AF4E-3BB9-4971-8D7A-170547768025}"/>
              </a:ext>
            </a:extLst>
          </p:cNvPr>
          <p:cNvSpPr>
            <a:spLocks noGrp="1"/>
          </p:cNvSpPr>
          <p:nvPr>
            <p:ph type="ftr" sz="quarter" idx="11"/>
          </p:nvPr>
        </p:nvSpPr>
        <p:spPr/>
        <p:txBody>
          <a:bodyPr/>
          <a:lstStyle>
            <a:lvl1pPr>
              <a:defRPr/>
            </a:lvl1pPr>
          </a:lstStyle>
          <a:p>
            <a:pPr>
              <a:defRPr/>
            </a:pPr>
            <a:endParaRPr lang="en-US" altLang="zh-TW"/>
          </a:p>
        </p:txBody>
      </p:sp>
      <p:sp>
        <p:nvSpPr>
          <p:cNvPr id="6" name="Slide Number Placeholder 17">
            <a:extLst>
              <a:ext uri="{FF2B5EF4-FFF2-40B4-BE49-F238E27FC236}">
                <a16:creationId xmlns:a16="http://schemas.microsoft.com/office/drawing/2014/main" id="{B09FE8D8-21FB-4C78-B6EF-39D0086E524D}"/>
              </a:ext>
            </a:extLst>
          </p:cNvPr>
          <p:cNvSpPr>
            <a:spLocks noGrp="1"/>
          </p:cNvSpPr>
          <p:nvPr>
            <p:ph type="sldNum" sz="quarter" idx="12"/>
          </p:nvPr>
        </p:nvSpPr>
        <p:spPr/>
        <p:txBody>
          <a:bodyPr/>
          <a:lstStyle>
            <a:lvl1pPr>
              <a:defRPr/>
            </a:lvl1pPr>
          </a:lstStyle>
          <a:p>
            <a:fld id="{13C8D278-D984-47FE-AE51-2F5F09A6909A}" type="slidenum">
              <a:rPr lang="zh-TW" altLang="en-US"/>
              <a:pPr/>
              <a:t>‹#›</a:t>
            </a:fld>
            <a:endParaRPr lang="en-US" altLang="zh-TW"/>
          </a:p>
        </p:txBody>
      </p:sp>
    </p:spTree>
    <p:extLst>
      <p:ext uri="{BB962C8B-B14F-4D97-AF65-F5344CB8AC3E}">
        <p14:creationId xmlns:p14="http://schemas.microsoft.com/office/powerpoint/2010/main" val="4182132052"/>
      </p:ext>
    </p:extLst>
  </p:cSld>
  <p:clrMapOvr>
    <a:masterClrMapping/>
  </p:clrMapOvr>
  <p:transition>
    <p:wheel spokes="2"/>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629EC31F-7944-48D3-A20B-85E5C2A9FE5A}"/>
              </a:ext>
            </a:extLst>
          </p:cNvPr>
          <p:cNvSpPr>
            <a:spLocks noGrp="1"/>
          </p:cNvSpPr>
          <p:nvPr>
            <p:ph type="dt" sz="half" idx="10"/>
          </p:nvPr>
        </p:nvSpPr>
        <p:spPr/>
        <p:txBody>
          <a:bodyPr/>
          <a:lstStyle>
            <a:lvl1pPr>
              <a:defRPr/>
            </a:lvl1pPr>
          </a:lstStyle>
          <a:p>
            <a:pPr>
              <a:defRPr/>
            </a:pPr>
            <a:fld id="{0E2A51E9-4646-462F-AB93-D487D58B23EE}" type="datetime1">
              <a:rPr lang="zh-TW" altLang="en-US"/>
              <a:pPr>
                <a:defRPr/>
              </a:pPr>
              <a:t>2022/8/9</a:t>
            </a:fld>
            <a:endParaRPr lang="en-US" altLang="zh-TW"/>
          </a:p>
        </p:txBody>
      </p:sp>
      <p:sp>
        <p:nvSpPr>
          <p:cNvPr id="5" name="Footer Placeholder 21">
            <a:extLst>
              <a:ext uri="{FF2B5EF4-FFF2-40B4-BE49-F238E27FC236}">
                <a16:creationId xmlns:a16="http://schemas.microsoft.com/office/drawing/2014/main" id="{A3D93A4A-8CF8-45D3-A570-28A1A7E39C07}"/>
              </a:ext>
            </a:extLst>
          </p:cNvPr>
          <p:cNvSpPr>
            <a:spLocks noGrp="1"/>
          </p:cNvSpPr>
          <p:nvPr>
            <p:ph type="ftr" sz="quarter" idx="11"/>
          </p:nvPr>
        </p:nvSpPr>
        <p:spPr/>
        <p:txBody>
          <a:bodyPr/>
          <a:lstStyle>
            <a:lvl1pPr>
              <a:defRPr/>
            </a:lvl1pPr>
          </a:lstStyle>
          <a:p>
            <a:pPr>
              <a:defRPr/>
            </a:pPr>
            <a:endParaRPr lang="en-US" altLang="zh-TW"/>
          </a:p>
        </p:txBody>
      </p:sp>
      <p:sp>
        <p:nvSpPr>
          <p:cNvPr id="6" name="Slide Number Placeholder 17">
            <a:extLst>
              <a:ext uri="{FF2B5EF4-FFF2-40B4-BE49-F238E27FC236}">
                <a16:creationId xmlns:a16="http://schemas.microsoft.com/office/drawing/2014/main" id="{4AEC59F5-9990-4F8B-B263-1F5002C01DA8}"/>
              </a:ext>
            </a:extLst>
          </p:cNvPr>
          <p:cNvSpPr>
            <a:spLocks noGrp="1"/>
          </p:cNvSpPr>
          <p:nvPr>
            <p:ph type="sldNum" sz="quarter" idx="12"/>
          </p:nvPr>
        </p:nvSpPr>
        <p:spPr/>
        <p:txBody>
          <a:bodyPr/>
          <a:lstStyle>
            <a:lvl1pPr>
              <a:defRPr/>
            </a:lvl1pPr>
          </a:lstStyle>
          <a:p>
            <a:fld id="{D09D36F0-2B06-4CA3-B2A7-577E4333A387}" type="slidenum">
              <a:rPr lang="zh-TW" altLang="en-US"/>
              <a:pPr/>
              <a:t>‹#›</a:t>
            </a:fld>
            <a:endParaRPr lang="en-US" altLang="zh-TW"/>
          </a:p>
        </p:txBody>
      </p:sp>
    </p:spTree>
    <p:extLst>
      <p:ext uri="{BB962C8B-B14F-4D97-AF65-F5344CB8AC3E}">
        <p14:creationId xmlns:p14="http://schemas.microsoft.com/office/powerpoint/2010/main" val="2605969851"/>
      </p:ext>
    </p:extLst>
  </p:cSld>
  <p:clrMapOvr>
    <a:masterClrMapping/>
  </p:clrMapOvr>
  <p:transition>
    <p:wheel spokes="2"/>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Date Placeholder 9">
            <a:extLst>
              <a:ext uri="{FF2B5EF4-FFF2-40B4-BE49-F238E27FC236}">
                <a16:creationId xmlns:a16="http://schemas.microsoft.com/office/drawing/2014/main" id="{D0C2C529-DF21-4FBD-8921-2BE453142692}"/>
              </a:ext>
            </a:extLst>
          </p:cNvPr>
          <p:cNvSpPr>
            <a:spLocks noGrp="1"/>
          </p:cNvSpPr>
          <p:nvPr>
            <p:ph type="dt" sz="half" idx="10"/>
          </p:nvPr>
        </p:nvSpPr>
        <p:spPr/>
        <p:txBody>
          <a:bodyPr/>
          <a:lstStyle>
            <a:lvl1pPr>
              <a:defRPr/>
            </a:lvl1pPr>
          </a:lstStyle>
          <a:p>
            <a:pPr>
              <a:defRPr/>
            </a:pPr>
            <a:fld id="{18D48995-05EC-49CD-8C25-75D855074D9C}" type="datetime1">
              <a:rPr lang="zh-TW" altLang="en-US"/>
              <a:pPr>
                <a:defRPr/>
              </a:pPr>
              <a:t>2022/8/9</a:t>
            </a:fld>
            <a:endParaRPr lang="en-US" altLang="zh-TW"/>
          </a:p>
        </p:txBody>
      </p:sp>
      <p:sp>
        <p:nvSpPr>
          <p:cNvPr id="5" name="Footer Placeholder 21">
            <a:extLst>
              <a:ext uri="{FF2B5EF4-FFF2-40B4-BE49-F238E27FC236}">
                <a16:creationId xmlns:a16="http://schemas.microsoft.com/office/drawing/2014/main" id="{606F1F09-29CA-4B8D-9E7F-513BB81DF6FC}"/>
              </a:ext>
            </a:extLst>
          </p:cNvPr>
          <p:cNvSpPr>
            <a:spLocks noGrp="1"/>
          </p:cNvSpPr>
          <p:nvPr>
            <p:ph type="ftr" sz="quarter" idx="11"/>
          </p:nvPr>
        </p:nvSpPr>
        <p:spPr/>
        <p:txBody>
          <a:bodyPr/>
          <a:lstStyle>
            <a:lvl1pPr>
              <a:defRPr/>
            </a:lvl1pPr>
          </a:lstStyle>
          <a:p>
            <a:pPr>
              <a:defRPr/>
            </a:pPr>
            <a:endParaRPr lang="en-US" altLang="zh-TW"/>
          </a:p>
        </p:txBody>
      </p:sp>
      <p:sp>
        <p:nvSpPr>
          <p:cNvPr id="6" name="Slide Number Placeholder 17">
            <a:extLst>
              <a:ext uri="{FF2B5EF4-FFF2-40B4-BE49-F238E27FC236}">
                <a16:creationId xmlns:a16="http://schemas.microsoft.com/office/drawing/2014/main" id="{F7F08E5A-A67C-4F49-A1B1-BCDFFFFF51BB}"/>
              </a:ext>
            </a:extLst>
          </p:cNvPr>
          <p:cNvSpPr>
            <a:spLocks noGrp="1"/>
          </p:cNvSpPr>
          <p:nvPr>
            <p:ph type="sldNum" sz="quarter" idx="12"/>
          </p:nvPr>
        </p:nvSpPr>
        <p:spPr/>
        <p:txBody>
          <a:bodyPr/>
          <a:lstStyle>
            <a:lvl1pPr>
              <a:defRPr/>
            </a:lvl1pPr>
          </a:lstStyle>
          <a:p>
            <a:fld id="{E19C8415-6012-4B12-A65D-7500D0663F8E}" type="slidenum">
              <a:rPr lang="zh-TW" altLang="en-US"/>
              <a:pPr/>
              <a:t>‹#›</a:t>
            </a:fld>
            <a:endParaRPr lang="en-US" altLang="zh-TW"/>
          </a:p>
        </p:txBody>
      </p:sp>
    </p:spTree>
    <p:extLst>
      <p:ext uri="{BB962C8B-B14F-4D97-AF65-F5344CB8AC3E}">
        <p14:creationId xmlns:p14="http://schemas.microsoft.com/office/powerpoint/2010/main" val="4177452838"/>
      </p:ext>
    </p:extLst>
  </p:cSld>
  <p:clrMapOvr>
    <a:masterClrMapping/>
  </p:clrMapOvr>
  <p:transition>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E688B9BF-8F7B-4C50-B1B6-FDEF9DE6C79D}"/>
              </a:ext>
            </a:extLst>
          </p:cNvPr>
          <p:cNvSpPr>
            <a:spLocks noGrp="1"/>
          </p:cNvSpPr>
          <p:nvPr>
            <p:ph type="dt" sz="half" idx="10"/>
          </p:nvPr>
        </p:nvSpPr>
        <p:spPr/>
        <p:txBody>
          <a:bodyPr/>
          <a:lstStyle>
            <a:lvl1pPr>
              <a:defRPr>
                <a:solidFill>
                  <a:srgbClr val="D1EAEE"/>
                </a:solidFill>
              </a:defRPr>
            </a:lvl1pPr>
          </a:lstStyle>
          <a:p>
            <a:pPr>
              <a:defRPr/>
            </a:pPr>
            <a:fld id="{707E59B9-D8DD-4D5B-978F-173BE20E49E7}" type="datetime1">
              <a:rPr lang="zh-TW" altLang="en-US"/>
              <a:pPr>
                <a:defRPr/>
              </a:pPr>
              <a:t>2022/8/9</a:t>
            </a:fld>
            <a:endParaRPr lang="en-US" altLang="zh-TW"/>
          </a:p>
        </p:txBody>
      </p:sp>
      <p:sp>
        <p:nvSpPr>
          <p:cNvPr id="5" name="Footer Placeholder 4">
            <a:extLst>
              <a:ext uri="{FF2B5EF4-FFF2-40B4-BE49-F238E27FC236}">
                <a16:creationId xmlns:a16="http://schemas.microsoft.com/office/drawing/2014/main" id="{34B59CEA-AB7F-46BF-BE74-91464D5EC788}"/>
              </a:ext>
            </a:extLst>
          </p:cNvPr>
          <p:cNvSpPr>
            <a:spLocks noGrp="1"/>
          </p:cNvSpPr>
          <p:nvPr>
            <p:ph type="ftr" sz="quarter" idx="11"/>
          </p:nvPr>
        </p:nvSpPr>
        <p:spPr/>
        <p:txBody>
          <a:bodyPr/>
          <a:lstStyle>
            <a:lvl1pPr>
              <a:defRPr>
                <a:solidFill>
                  <a:srgbClr val="D1EAEE"/>
                </a:solidFill>
              </a:defRPr>
            </a:lvl1pPr>
          </a:lstStyle>
          <a:p>
            <a:pPr>
              <a:defRPr/>
            </a:pPr>
            <a:endParaRPr lang="en-US" altLang="zh-TW"/>
          </a:p>
        </p:txBody>
      </p:sp>
      <p:sp>
        <p:nvSpPr>
          <p:cNvPr id="6" name="Slide Number Placeholder 5">
            <a:extLst>
              <a:ext uri="{FF2B5EF4-FFF2-40B4-BE49-F238E27FC236}">
                <a16:creationId xmlns:a16="http://schemas.microsoft.com/office/drawing/2014/main" id="{4B484166-2172-4B7F-A618-B531CC5F31AC}"/>
              </a:ext>
            </a:extLst>
          </p:cNvPr>
          <p:cNvSpPr>
            <a:spLocks noGrp="1"/>
          </p:cNvSpPr>
          <p:nvPr>
            <p:ph type="sldNum" sz="quarter" idx="12"/>
          </p:nvPr>
        </p:nvSpPr>
        <p:spPr/>
        <p:txBody>
          <a:bodyPr/>
          <a:lstStyle>
            <a:lvl1pPr>
              <a:defRPr>
                <a:solidFill>
                  <a:srgbClr val="D1EAEE"/>
                </a:solidFill>
              </a:defRPr>
            </a:lvl1pPr>
          </a:lstStyle>
          <a:p>
            <a:fld id="{39C214CD-C67E-42BF-99B3-7A591A4F1961}" type="slidenum">
              <a:rPr lang="zh-TW" altLang="en-US"/>
              <a:pPr/>
              <a:t>‹#›</a:t>
            </a:fld>
            <a:endParaRPr lang="en-US" altLang="zh-TW"/>
          </a:p>
        </p:txBody>
      </p:sp>
    </p:spTree>
    <p:extLst>
      <p:ext uri="{BB962C8B-B14F-4D97-AF65-F5344CB8AC3E}">
        <p14:creationId xmlns:p14="http://schemas.microsoft.com/office/powerpoint/2010/main" val="493419461"/>
      </p:ext>
    </p:extLst>
  </p:cSld>
  <p:clrMapOvr>
    <a:overrideClrMapping bg1="dk1" tx1="lt1" bg2="dk2" tx2="lt2" accent1="accent1" accent2="accent2" accent3="accent3" accent4="accent4" accent5="accent5" accent6="accent6" hlink="hlink" folHlink="folHlink"/>
  </p:clrMapOvr>
  <p:transition>
    <p:wheel spokes="2"/>
    <p:sndAc>
      <p:stSnd>
        <p:snd r:embed="rId2"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EAB456E4-F44E-4D32-AA97-108A10FA38E4}"/>
              </a:ext>
            </a:extLst>
          </p:cNvPr>
          <p:cNvSpPr>
            <a:spLocks noGrp="1"/>
          </p:cNvSpPr>
          <p:nvPr>
            <p:ph type="dt" sz="half" idx="10"/>
          </p:nvPr>
        </p:nvSpPr>
        <p:spPr/>
        <p:txBody>
          <a:bodyPr/>
          <a:lstStyle>
            <a:lvl1pPr>
              <a:defRPr/>
            </a:lvl1pPr>
          </a:lstStyle>
          <a:p>
            <a:pPr>
              <a:defRPr/>
            </a:pPr>
            <a:fld id="{47E9E9F3-5247-412F-83AE-1D541803574C}" type="datetime1">
              <a:rPr lang="zh-TW" altLang="en-US"/>
              <a:pPr>
                <a:defRPr/>
              </a:pPr>
              <a:t>2022/8/9</a:t>
            </a:fld>
            <a:endParaRPr lang="en-US" altLang="zh-TW"/>
          </a:p>
        </p:txBody>
      </p:sp>
      <p:sp>
        <p:nvSpPr>
          <p:cNvPr id="6" name="Footer Placeholder 21">
            <a:extLst>
              <a:ext uri="{FF2B5EF4-FFF2-40B4-BE49-F238E27FC236}">
                <a16:creationId xmlns:a16="http://schemas.microsoft.com/office/drawing/2014/main" id="{A98DA101-2066-497C-8F67-EC78D9F16602}"/>
              </a:ext>
            </a:extLst>
          </p:cNvPr>
          <p:cNvSpPr>
            <a:spLocks noGrp="1"/>
          </p:cNvSpPr>
          <p:nvPr>
            <p:ph type="ftr" sz="quarter" idx="11"/>
          </p:nvPr>
        </p:nvSpPr>
        <p:spPr/>
        <p:txBody>
          <a:bodyPr/>
          <a:lstStyle>
            <a:lvl1pPr>
              <a:defRPr/>
            </a:lvl1pPr>
          </a:lstStyle>
          <a:p>
            <a:pPr>
              <a:defRPr/>
            </a:pPr>
            <a:endParaRPr lang="en-US" altLang="zh-TW"/>
          </a:p>
        </p:txBody>
      </p:sp>
      <p:sp>
        <p:nvSpPr>
          <p:cNvPr id="7" name="Slide Number Placeholder 17">
            <a:extLst>
              <a:ext uri="{FF2B5EF4-FFF2-40B4-BE49-F238E27FC236}">
                <a16:creationId xmlns:a16="http://schemas.microsoft.com/office/drawing/2014/main" id="{2C19DAD5-3FBC-44BA-A479-16C208B8028F}"/>
              </a:ext>
            </a:extLst>
          </p:cNvPr>
          <p:cNvSpPr>
            <a:spLocks noGrp="1"/>
          </p:cNvSpPr>
          <p:nvPr>
            <p:ph type="sldNum" sz="quarter" idx="12"/>
          </p:nvPr>
        </p:nvSpPr>
        <p:spPr/>
        <p:txBody>
          <a:bodyPr/>
          <a:lstStyle>
            <a:lvl1pPr>
              <a:defRPr/>
            </a:lvl1pPr>
          </a:lstStyle>
          <a:p>
            <a:fld id="{0B5668B7-6072-4329-B22F-B137D3D5CD62}" type="slidenum">
              <a:rPr lang="zh-TW" altLang="en-US"/>
              <a:pPr/>
              <a:t>‹#›</a:t>
            </a:fld>
            <a:endParaRPr lang="en-US" altLang="zh-TW"/>
          </a:p>
        </p:txBody>
      </p:sp>
    </p:spTree>
    <p:extLst>
      <p:ext uri="{BB962C8B-B14F-4D97-AF65-F5344CB8AC3E}">
        <p14:creationId xmlns:p14="http://schemas.microsoft.com/office/powerpoint/2010/main" val="1734103015"/>
      </p:ext>
    </p:extLst>
  </p:cSld>
  <p:clrMapOvr>
    <a:masterClrMapping/>
  </p:clrMapOvr>
  <p:transition>
    <p:wheel spokes="2"/>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66C7AD19-91D7-489C-8536-C380B1F2300B}"/>
              </a:ext>
            </a:extLst>
          </p:cNvPr>
          <p:cNvSpPr>
            <a:spLocks noGrp="1"/>
          </p:cNvSpPr>
          <p:nvPr>
            <p:ph type="dt" sz="half" idx="10"/>
          </p:nvPr>
        </p:nvSpPr>
        <p:spPr/>
        <p:txBody>
          <a:bodyPr/>
          <a:lstStyle>
            <a:lvl1pPr>
              <a:defRPr/>
            </a:lvl1pPr>
          </a:lstStyle>
          <a:p>
            <a:pPr>
              <a:defRPr/>
            </a:pPr>
            <a:fld id="{AF0A3D44-27A8-4F85-9823-7EFC1CDBEE27}" type="datetime1">
              <a:rPr lang="zh-TW" altLang="en-US"/>
              <a:pPr>
                <a:defRPr/>
              </a:pPr>
              <a:t>2022/8/9</a:t>
            </a:fld>
            <a:endParaRPr lang="en-US" altLang="zh-TW"/>
          </a:p>
        </p:txBody>
      </p:sp>
      <p:sp>
        <p:nvSpPr>
          <p:cNvPr id="8" name="Footer Placeholder 21">
            <a:extLst>
              <a:ext uri="{FF2B5EF4-FFF2-40B4-BE49-F238E27FC236}">
                <a16:creationId xmlns:a16="http://schemas.microsoft.com/office/drawing/2014/main" id="{3F7DF006-B354-46B8-BBE8-B23278B8BBBC}"/>
              </a:ext>
            </a:extLst>
          </p:cNvPr>
          <p:cNvSpPr>
            <a:spLocks noGrp="1"/>
          </p:cNvSpPr>
          <p:nvPr>
            <p:ph type="ftr" sz="quarter" idx="11"/>
          </p:nvPr>
        </p:nvSpPr>
        <p:spPr/>
        <p:txBody>
          <a:bodyPr/>
          <a:lstStyle>
            <a:lvl1pPr>
              <a:defRPr/>
            </a:lvl1pPr>
          </a:lstStyle>
          <a:p>
            <a:pPr>
              <a:defRPr/>
            </a:pPr>
            <a:endParaRPr lang="en-US" altLang="zh-TW"/>
          </a:p>
        </p:txBody>
      </p:sp>
      <p:sp>
        <p:nvSpPr>
          <p:cNvPr id="9" name="Slide Number Placeholder 17">
            <a:extLst>
              <a:ext uri="{FF2B5EF4-FFF2-40B4-BE49-F238E27FC236}">
                <a16:creationId xmlns:a16="http://schemas.microsoft.com/office/drawing/2014/main" id="{D3CBA02F-1747-4558-A575-E02832653BF1}"/>
              </a:ext>
            </a:extLst>
          </p:cNvPr>
          <p:cNvSpPr>
            <a:spLocks noGrp="1"/>
          </p:cNvSpPr>
          <p:nvPr>
            <p:ph type="sldNum" sz="quarter" idx="12"/>
          </p:nvPr>
        </p:nvSpPr>
        <p:spPr/>
        <p:txBody>
          <a:bodyPr/>
          <a:lstStyle>
            <a:lvl1pPr>
              <a:defRPr/>
            </a:lvl1pPr>
          </a:lstStyle>
          <a:p>
            <a:fld id="{BA282296-A79F-4577-8925-9BF3C0ED206C}" type="slidenum">
              <a:rPr lang="zh-TW" altLang="en-US"/>
              <a:pPr/>
              <a:t>‹#›</a:t>
            </a:fld>
            <a:endParaRPr lang="en-US" altLang="zh-TW"/>
          </a:p>
        </p:txBody>
      </p:sp>
    </p:spTree>
    <p:extLst>
      <p:ext uri="{BB962C8B-B14F-4D97-AF65-F5344CB8AC3E}">
        <p14:creationId xmlns:p14="http://schemas.microsoft.com/office/powerpoint/2010/main" val="1535892376"/>
      </p:ext>
    </p:extLst>
  </p:cSld>
  <p:clrMapOvr>
    <a:masterClrMapping/>
  </p:clrMapOvr>
  <p:transition>
    <p:wheel spokes="2"/>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4833D687-EE18-45B8-9BA7-BA44EC56CF24}"/>
              </a:ext>
            </a:extLst>
          </p:cNvPr>
          <p:cNvSpPr>
            <a:spLocks noGrp="1"/>
          </p:cNvSpPr>
          <p:nvPr>
            <p:ph type="dt" sz="half" idx="10"/>
          </p:nvPr>
        </p:nvSpPr>
        <p:spPr/>
        <p:txBody>
          <a:bodyPr/>
          <a:lstStyle>
            <a:lvl1pPr>
              <a:defRPr/>
            </a:lvl1pPr>
          </a:lstStyle>
          <a:p>
            <a:pPr>
              <a:defRPr/>
            </a:pPr>
            <a:fld id="{58302CF6-B889-45A2-A99C-84E1D6FBFFB7}" type="datetime1">
              <a:rPr lang="zh-TW" altLang="en-US"/>
              <a:pPr>
                <a:defRPr/>
              </a:pPr>
              <a:t>2022/8/9</a:t>
            </a:fld>
            <a:endParaRPr lang="en-US" altLang="zh-TW"/>
          </a:p>
        </p:txBody>
      </p:sp>
      <p:sp>
        <p:nvSpPr>
          <p:cNvPr id="4" name="Footer Placeholder 21">
            <a:extLst>
              <a:ext uri="{FF2B5EF4-FFF2-40B4-BE49-F238E27FC236}">
                <a16:creationId xmlns:a16="http://schemas.microsoft.com/office/drawing/2014/main" id="{B21491F0-3494-458A-B518-4140F65D8C8C}"/>
              </a:ext>
            </a:extLst>
          </p:cNvPr>
          <p:cNvSpPr>
            <a:spLocks noGrp="1"/>
          </p:cNvSpPr>
          <p:nvPr>
            <p:ph type="ftr" sz="quarter" idx="11"/>
          </p:nvPr>
        </p:nvSpPr>
        <p:spPr/>
        <p:txBody>
          <a:bodyPr/>
          <a:lstStyle>
            <a:lvl1pPr>
              <a:defRPr/>
            </a:lvl1pPr>
          </a:lstStyle>
          <a:p>
            <a:pPr>
              <a:defRPr/>
            </a:pPr>
            <a:endParaRPr lang="en-US" altLang="zh-TW"/>
          </a:p>
        </p:txBody>
      </p:sp>
      <p:sp>
        <p:nvSpPr>
          <p:cNvPr id="5" name="Slide Number Placeholder 17">
            <a:extLst>
              <a:ext uri="{FF2B5EF4-FFF2-40B4-BE49-F238E27FC236}">
                <a16:creationId xmlns:a16="http://schemas.microsoft.com/office/drawing/2014/main" id="{0C1F351A-E6BF-4579-A52C-869D7493FED7}"/>
              </a:ext>
            </a:extLst>
          </p:cNvPr>
          <p:cNvSpPr>
            <a:spLocks noGrp="1"/>
          </p:cNvSpPr>
          <p:nvPr>
            <p:ph type="sldNum" sz="quarter" idx="12"/>
          </p:nvPr>
        </p:nvSpPr>
        <p:spPr/>
        <p:txBody>
          <a:bodyPr/>
          <a:lstStyle>
            <a:lvl1pPr>
              <a:defRPr/>
            </a:lvl1pPr>
          </a:lstStyle>
          <a:p>
            <a:fld id="{3AFFE76E-6E0F-4E61-8104-85BE683B5A6E}" type="slidenum">
              <a:rPr lang="zh-TW" altLang="en-US"/>
              <a:pPr/>
              <a:t>‹#›</a:t>
            </a:fld>
            <a:endParaRPr lang="en-US" altLang="zh-TW"/>
          </a:p>
        </p:txBody>
      </p:sp>
    </p:spTree>
    <p:extLst>
      <p:ext uri="{BB962C8B-B14F-4D97-AF65-F5344CB8AC3E}">
        <p14:creationId xmlns:p14="http://schemas.microsoft.com/office/powerpoint/2010/main" val="288420348"/>
      </p:ext>
    </p:extLst>
  </p:cSld>
  <p:clrMapOvr>
    <a:masterClrMapping/>
  </p:clrMapOvr>
  <p:transition>
    <p:wheel spokes="2"/>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AB406BFA-A120-42C5-B170-196CD5030604}"/>
              </a:ext>
            </a:extLst>
          </p:cNvPr>
          <p:cNvSpPr>
            <a:spLocks noGrp="1"/>
          </p:cNvSpPr>
          <p:nvPr>
            <p:ph type="dt" sz="half" idx="10"/>
          </p:nvPr>
        </p:nvSpPr>
        <p:spPr/>
        <p:txBody>
          <a:bodyPr/>
          <a:lstStyle>
            <a:lvl1pPr>
              <a:defRPr/>
            </a:lvl1pPr>
          </a:lstStyle>
          <a:p>
            <a:pPr>
              <a:defRPr/>
            </a:pPr>
            <a:fld id="{4E554573-4ACB-4ADD-883A-C4DB618EB0D0}" type="datetime1">
              <a:rPr lang="zh-TW" altLang="en-US"/>
              <a:pPr>
                <a:defRPr/>
              </a:pPr>
              <a:t>2022/8/9</a:t>
            </a:fld>
            <a:endParaRPr lang="en-US" altLang="zh-TW"/>
          </a:p>
        </p:txBody>
      </p:sp>
      <p:sp>
        <p:nvSpPr>
          <p:cNvPr id="3" name="Footer Placeholder 21">
            <a:extLst>
              <a:ext uri="{FF2B5EF4-FFF2-40B4-BE49-F238E27FC236}">
                <a16:creationId xmlns:a16="http://schemas.microsoft.com/office/drawing/2014/main" id="{59B68DE9-9B7A-4EB6-8EB0-C1BBE6C43600}"/>
              </a:ext>
            </a:extLst>
          </p:cNvPr>
          <p:cNvSpPr>
            <a:spLocks noGrp="1"/>
          </p:cNvSpPr>
          <p:nvPr>
            <p:ph type="ftr" sz="quarter" idx="11"/>
          </p:nvPr>
        </p:nvSpPr>
        <p:spPr/>
        <p:txBody>
          <a:bodyPr/>
          <a:lstStyle>
            <a:lvl1pPr>
              <a:defRPr/>
            </a:lvl1pPr>
          </a:lstStyle>
          <a:p>
            <a:pPr>
              <a:defRPr/>
            </a:pPr>
            <a:endParaRPr lang="en-US" altLang="zh-TW"/>
          </a:p>
        </p:txBody>
      </p:sp>
      <p:sp>
        <p:nvSpPr>
          <p:cNvPr id="4" name="Slide Number Placeholder 17">
            <a:extLst>
              <a:ext uri="{FF2B5EF4-FFF2-40B4-BE49-F238E27FC236}">
                <a16:creationId xmlns:a16="http://schemas.microsoft.com/office/drawing/2014/main" id="{E4076813-5A96-4E8B-81D0-5C5915366D58}"/>
              </a:ext>
            </a:extLst>
          </p:cNvPr>
          <p:cNvSpPr>
            <a:spLocks noGrp="1"/>
          </p:cNvSpPr>
          <p:nvPr>
            <p:ph type="sldNum" sz="quarter" idx="12"/>
          </p:nvPr>
        </p:nvSpPr>
        <p:spPr/>
        <p:txBody>
          <a:bodyPr/>
          <a:lstStyle>
            <a:lvl1pPr>
              <a:defRPr/>
            </a:lvl1pPr>
          </a:lstStyle>
          <a:p>
            <a:fld id="{D2CB8C97-D81E-498D-A10A-9EBC1BE4D365}" type="slidenum">
              <a:rPr lang="zh-TW" altLang="en-US"/>
              <a:pPr/>
              <a:t>‹#›</a:t>
            </a:fld>
            <a:endParaRPr lang="en-US" altLang="zh-TW"/>
          </a:p>
        </p:txBody>
      </p:sp>
    </p:spTree>
    <p:extLst>
      <p:ext uri="{BB962C8B-B14F-4D97-AF65-F5344CB8AC3E}">
        <p14:creationId xmlns:p14="http://schemas.microsoft.com/office/powerpoint/2010/main" val="2428453431"/>
      </p:ext>
    </p:extLst>
  </p:cSld>
  <p:clrMapOvr>
    <a:masterClrMapping/>
  </p:clrMapOvr>
  <p:transition>
    <p:wheel spokes="2"/>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B0FF0C48-3DB4-4FFF-BCD4-09339F399FFE}"/>
              </a:ext>
            </a:extLst>
          </p:cNvPr>
          <p:cNvSpPr>
            <a:spLocks noGrp="1"/>
          </p:cNvSpPr>
          <p:nvPr>
            <p:ph type="dt" sz="half" idx="10"/>
          </p:nvPr>
        </p:nvSpPr>
        <p:spPr/>
        <p:txBody>
          <a:bodyPr/>
          <a:lstStyle>
            <a:lvl1pPr>
              <a:defRPr/>
            </a:lvl1pPr>
          </a:lstStyle>
          <a:p>
            <a:pPr>
              <a:defRPr/>
            </a:pPr>
            <a:fld id="{2C4630A7-7D32-4908-AE32-442453DD4286}" type="datetime1">
              <a:rPr lang="zh-TW" altLang="en-US"/>
              <a:pPr>
                <a:defRPr/>
              </a:pPr>
              <a:t>2022/8/9</a:t>
            </a:fld>
            <a:endParaRPr lang="en-US" altLang="zh-TW"/>
          </a:p>
        </p:txBody>
      </p:sp>
      <p:sp>
        <p:nvSpPr>
          <p:cNvPr id="6" name="Footer Placeholder 21">
            <a:extLst>
              <a:ext uri="{FF2B5EF4-FFF2-40B4-BE49-F238E27FC236}">
                <a16:creationId xmlns:a16="http://schemas.microsoft.com/office/drawing/2014/main" id="{0760DF58-F51A-4A2B-88F0-8820C4CCED66}"/>
              </a:ext>
            </a:extLst>
          </p:cNvPr>
          <p:cNvSpPr>
            <a:spLocks noGrp="1"/>
          </p:cNvSpPr>
          <p:nvPr>
            <p:ph type="ftr" sz="quarter" idx="11"/>
          </p:nvPr>
        </p:nvSpPr>
        <p:spPr/>
        <p:txBody>
          <a:bodyPr/>
          <a:lstStyle>
            <a:lvl1pPr>
              <a:defRPr/>
            </a:lvl1pPr>
          </a:lstStyle>
          <a:p>
            <a:pPr>
              <a:defRPr/>
            </a:pPr>
            <a:endParaRPr lang="en-US" altLang="zh-TW"/>
          </a:p>
        </p:txBody>
      </p:sp>
      <p:sp>
        <p:nvSpPr>
          <p:cNvPr id="7" name="Slide Number Placeholder 17">
            <a:extLst>
              <a:ext uri="{FF2B5EF4-FFF2-40B4-BE49-F238E27FC236}">
                <a16:creationId xmlns:a16="http://schemas.microsoft.com/office/drawing/2014/main" id="{679D10BE-1608-4442-A62D-99881B4A21CC}"/>
              </a:ext>
            </a:extLst>
          </p:cNvPr>
          <p:cNvSpPr>
            <a:spLocks noGrp="1"/>
          </p:cNvSpPr>
          <p:nvPr>
            <p:ph type="sldNum" sz="quarter" idx="12"/>
          </p:nvPr>
        </p:nvSpPr>
        <p:spPr/>
        <p:txBody>
          <a:bodyPr/>
          <a:lstStyle>
            <a:lvl1pPr>
              <a:defRPr/>
            </a:lvl1pPr>
          </a:lstStyle>
          <a:p>
            <a:fld id="{273EE746-64E7-4CB6-9DAD-BE6E7503F69C}" type="slidenum">
              <a:rPr lang="zh-TW" altLang="en-US"/>
              <a:pPr/>
              <a:t>‹#›</a:t>
            </a:fld>
            <a:endParaRPr lang="en-US" altLang="zh-TW"/>
          </a:p>
        </p:txBody>
      </p:sp>
    </p:spTree>
    <p:extLst>
      <p:ext uri="{BB962C8B-B14F-4D97-AF65-F5344CB8AC3E}">
        <p14:creationId xmlns:p14="http://schemas.microsoft.com/office/powerpoint/2010/main" val="2967490023"/>
      </p:ext>
    </p:extLst>
  </p:cSld>
  <p:clrMapOvr>
    <a:masterClrMapping/>
  </p:clrMapOvr>
  <p:transition>
    <p:wheel spokes="2"/>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DD807283-2268-4ABD-9E78-EAE57D3A7B49}"/>
              </a:ext>
            </a:extLst>
          </p:cNvPr>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TW" altLang="en-US" sz="1800">
              <a:solidFill>
                <a:srgbClr val="FFFFFF"/>
              </a:solidFill>
              <a:cs typeface="Arial" charset="0"/>
            </a:endParaRPr>
          </a:p>
        </p:txBody>
      </p:sp>
      <p:sp>
        <p:nvSpPr>
          <p:cNvPr id="6" name="Right Triangle 14">
            <a:extLst>
              <a:ext uri="{FF2B5EF4-FFF2-40B4-BE49-F238E27FC236}">
                <a16:creationId xmlns:a16="http://schemas.microsoft.com/office/drawing/2014/main" id="{CA5F90D6-3C9D-4EAF-9B09-1461B38B2271}"/>
              </a:ext>
            </a:extLst>
          </p:cNvPr>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TW" altLang="en-US" sz="1800">
              <a:solidFill>
                <a:srgbClr val="FFFFFF"/>
              </a:solidFill>
              <a:cs typeface="Arial" charset="0"/>
            </a:endParaRPr>
          </a:p>
        </p:txBody>
      </p:sp>
      <p:sp>
        <p:nvSpPr>
          <p:cNvPr id="7" name="Freeform 15">
            <a:extLst>
              <a:ext uri="{FF2B5EF4-FFF2-40B4-BE49-F238E27FC236}">
                <a16:creationId xmlns:a16="http://schemas.microsoft.com/office/drawing/2014/main" id="{DE04DCF1-FD9D-4B1C-B09A-E6855A5AD8A0}"/>
              </a:ext>
            </a:extLst>
          </p:cNvPr>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zh-TW" altLang="en-US" sz="1800">
              <a:latin typeface="Constantia" pitchFamily="18" charset="0"/>
              <a:cs typeface="Arial" charset="0"/>
            </a:endParaRPr>
          </a:p>
        </p:txBody>
      </p:sp>
      <p:sp>
        <p:nvSpPr>
          <p:cNvPr id="8" name="Freeform 16">
            <a:extLst>
              <a:ext uri="{FF2B5EF4-FFF2-40B4-BE49-F238E27FC236}">
                <a16:creationId xmlns:a16="http://schemas.microsoft.com/office/drawing/2014/main" id="{75B9D9F8-8ACC-4934-AA39-8274CEB590DA}"/>
              </a:ext>
            </a:extLst>
          </p:cNvPr>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zh-TW" altLang="en-US" sz="1800">
              <a:latin typeface="Constantia" pitchFamily="18" charset="0"/>
              <a:cs typeface="Arial"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a:extLst>
              <a:ext uri="{FF2B5EF4-FFF2-40B4-BE49-F238E27FC236}">
                <a16:creationId xmlns:a16="http://schemas.microsoft.com/office/drawing/2014/main" id="{D3BD9B38-3D6F-4ED8-9B57-88C20F33263C}"/>
              </a:ext>
            </a:extLst>
          </p:cNvPr>
          <p:cNvSpPr>
            <a:spLocks noGrp="1"/>
          </p:cNvSpPr>
          <p:nvPr>
            <p:ph type="dt" sz="half" idx="10"/>
          </p:nvPr>
        </p:nvSpPr>
        <p:spPr/>
        <p:txBody>
          <a:bodyPr/>
          <a:lstStyle>
            <a:lvl1pPr>
              <a:defRPr/>
            </a:lvl1pPr>
          </a:lstStyle>
          <a:p>
            <a:pPr>
              <a:defRPr/>
            </a:pPr>
            <a:fld id="{6AF06FCD-1343-4EB6-A18B-69D5526A237C}" type="datetime1">
              <a:rPr lang="zh-TW" altLang="en-US"/>
              <a:pPr>
                <a:defRPr/>
              </a:pPr>
              <a:t>2022/8/9</a:t>
            </a:fld>
            <a:endParaRPr lang="en-US" altLang="zh-TW"/>
          </a:p>
        </p:txBody>
      </p:sp>
      <p:sp>
        <p:nvSpPr>
          <p:cNvPr id="10" name="Footer Placeholder 5">
            <a:extLst>
              <a:ext uri="{FF2B5EF4-FFF2-40B4-BE49-F238E27FC236}">
                <a16:creationId xmlns:a16="http://schemas.microsoft.com/office/drawing/2014/main" id="{613FDF28-3BAB-498F-9238-53CF673FD176}"/>
              </a:ext>
            </a:extLst>
          </p:cNvPr>
          <p:cNvSpPr>
            <a:spLocks noGrp="1"/>
          </p:cNvSpPr>
          <p:nvPr>
            <p:ph type="ftr" sz="quarter" idx="11"/>
          </p:nvPr>
        </p:nvSpPr>
        <p:spPr/>
        <p:txBody>
          <a:bodyPr/>
          <a:lstStyle>
            <a:lvl1pPr>
              <a:defRPr/>
            </a:lvl1pPr>
          </a:lstStyle>
          <a:p>
            <a:pPr>
              <a:defRPr/>
            </a:pPr>
            <a:endParaRPr lang="en-US" altLang="zh-TW"/>
          </a:p>
        </p:txBody>
      </p:sp>
      <p:sp>
        <p:nvSpPr>
          <p:cNvPr id="11" name="Slide Number Placeholder 6">
            <a:extLst>
              <a:ext uri="{FF2B5EF4-FFF2-40B4-BE49-F238E27FC236}">
                <a16:creationId xmlns:a16="http://schemas.microsoft.com/office/drawing/2014/main" id="{7E978C3C-BA9D-47C5-955C-44A5A082B343}"/>
              </a:ext>
            </a:extLst>
          </p:cNvPr>
          <p:cNvSpPr>
            <a:spLocks noGrp="1"/>
          </p:cNvSpPr>
          <p:nvPr>
            <p:ph type="sldNum" sz="quarter" idx="12"/>
          </p:nvPr>
        </p:nvSpPr>
        <p:spPr>
          <a:xfrm>
            <a:off x="10769600" y="6356351"/>
            <a:ext cx="812800" cy="365125"/>
          </a:xfrm>
        </p:spPr>
        <p:txBody>
          <a:bodyPr/>
          <a:lstStyle>
            <a:lvl1pPr>
              <a:defRPr/>
            </a:lvl1pPr>
          </a:lstStyle>
          <a:p>
            <a:fld id="{6ACB9FBC-35B1-441E-95F6-1FE82C89CEC0}" type="slidenum">
              <a:rPr lang="zh-TW" altLang="en-US"/>
              <a:pPr/>
              <a:t>‹#›</a:t>
            </a:fld>
            <a:endParaRPr lang="en-US" altLang="zh-TW"/>
          </a:p>
        </p:txBody>
      </p:sp>
    </p:spTree>
    <p:extLst>
      <p:ext uri="{BB962C8B-B14F-4D97-AF65-F5344CB8AC3E}">
        <p14:creationId xmlns:p14="http://schemas.microsoft.com/office/powerpoint/2010/main" val="2950186982"/>
      </p:ext>
    </p:extLst>
  </p:cSld>
  <p:clrMapOvr>
    <a:masterClrMapping/>
  </p:clrMapOvr>
  <p:transition>
    <p:wheel spokes="2"/>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218CCAE-004B-498D-95B0-28E02DA86A60}"/>
              </a:ext>
            </a:extLst>
          </p:cNvPr>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zh-TW" altLang="en-US" sz="1800">
              <a:latin typeface="Constantia" pitchFamily="18" charset="0"/>
              <a:cs typeface="Arial" charset="0"/>
            </a:endParaRPr>
          </a:p>
        </p:txBody>
      </p:sp>
      <p:sp>
        <p:nvSpPr>
          <p:cNvPr id="8" name="Freeform 7">
            <a:extLst>
              <a:ext uri="{FF2B5EF4-FFF2-40B4-BE49-F238E27FC236}">
                <a16:creationId xmlns:a16="http://schemas.microsoft.com/office/drawing/2014/main" id="{89DF05C7-BCFB-417A-AE9C-A4279D48952E}"/>
              </a:ext>
            </a:extLst>
          </p:cNvPr>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zh-TW" altLang="en-US" sz="1800">
              <a:latin typeface="Constantia" pitchFamily="18" charset="0"/>
              <a:cs typeface="Arial" charset="0"/>
            </a:endParaRPr>
          </a:p>
        </p:txBody>
      </p:sp>
      <p:sp>
        <p:nvSpPr>
          <p:cNvPr id="1028" name="Title Placeholder 8">
            <a:extLst>
              <a:ext uri="{FF2B5EF4-FFF2-40B4-BE49-F238E27FC236}">
                <a16:creationId xmlns:a16="http://schemas.microsoft.com/office/drawing/2014/main" id="{6D8CF1F4-FD19-480D-93D8-31363118E194}"/>
              </a:ext>
            </a:extLst>
          </p:cNvPr>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zh-TW"/>
              <a:t>Click to edit Master title style</a:t>
            </a:r>
          </a:p>
        </p:txBody>
      </p:sp>
      <p:sp>
        <p:nvSpPr>
          <p:cNvPr id="1029" name="Text Placeholder 29">
            <a:extLst>
              <a:ext uri="{FF2B5EF4-FFF2-40B4-BE49-F238E27FC236}">
                <a16:creationId xmlns:a16="http://schemas.microsoft.com/office/drawing/2014/main" id="{81B6D400-A01B-4AD2-90D8-656741D1EB68}"/>
              </a:ext>
            </a:extLst>
          </p:cNvPr>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0" name="Date Placeholder 9">
            <a:extLst>
              <a:ext uri="{FF2B5EF4-FFF2-40B4-BE49-F238E27FC236}">
                <a16:creationId xmlns:a16="http://schemas.microsoft.com/office/drawing/2014/main" id="{532D02AB-C976-4694-99DB-10C3BD2E4BBF}"/>
              </a:ext>
            </a:extLst>
          </p:cNvPr>
          <p:cNvSpPr>
            <a:spLocks noGrp="1"/>
          </p:cNvSpPr>
          <p:nvPr>
            <p:ph type="dt" sz="half" idx="2"/>
          </p:nvPr>
        </p:nvSpPr>
        <p:spPr>
          <a:xfrm>
            <a:off x="609600" y="6356351"/>
            <a:ext cx="2844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cs typeface="Arial" charset="0"/>
              </a:defRPr>
            </a:lvl1pPr>
          </a:lstStyle>
          <a:p>
            <a:pPr>
              <a:defRPr/>
            </a:pPr>
            <a:fld id="{1CDDCA6C-B0E3-4F41-B0AC-DD8EEE5357EC}" type="datetime1">
              <a:rPr lang="zh-TW" altLang="en-US"/>
              <a:pPr>
                <a:defRPr/>
              </a:pPr>
              <a:t>2022/8/9</a:t>
            </a:fld>
            <a:endParaRPr lang="en-US" altLang="zh-TW"/>
          </a:p>
        </p:txBody>
      </p:sp>
      <p:sp>
        <p:nvSpPr>
          <p:cNvPr id="22" name="Footer Placeholder 21">
            <a:extLst>
              <a:ext uri="{FF2B5EF4-FFF2-40B4-BE49-F238E27FC236}">
                <a16:creationId xmlns:a16="http://schemas.microsoft.com/office/drawing/2014/main" id="{64FF8516-4E24-4F8A-B2CD-A05AB967EA10}"/>
              </a:ext>
            </a:extLst>
          </p:cNvPr>
          <p:cNvSpPr>
            <a:spLocks noGrp="1"/>
          </p:cNvSpPr>
          <p:nvPr>
            <p:ph type="ftr" sz="quarter" idx="3"/>
          </p:nvPr>
        </p:nvSpPr>
        <p:spPr>
          <a:xfrm>
            <a:off x="3556000" y="6356351"/>
            <a:ext cx="44704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cs typeface="Arial" charset="0"/>
              </a:defRPr>
            </a:lvl1pPr>
          </a:lstStyle>
          <a:p>
            <a:pPr>
              <a:defRPr/>
            </a:pPr>
            <a:endParaRPr lang="en-US" altLang="zh-TW"/>
          </a:p>
        </p:txBody>
      </p:sp>
      <p:sp>
        <p:nvSpPr>
          <p:cNvPr id="18" name="Slide Number Placeholder 17">
            <a:extLst>
              <a:ext uri="{FF2B5EF4-FFF2-40B4-BE49-F238E27FC236}">
                <a16:creationId xmlns:a16="http://schemas.microsoft.com/office/drawing/2014/main" id="{50F17E9D-1102-4E05-8137-A487D1B069B9}"/>
              </a:ext>
            </a:extLst>
          </p:cNvPr>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BE8FDF00-87E6-41DA-A962-BA8203EAE3B0}" type="slidenum">
              <a:rPr lang="zh-TW" altLang="en-US"/>
              <a:pPr/>
              <a:t>‹#›</a:t>
            </a:fld>
            <a:endParaRPr lang="en-US" altLang="zh-TW"/>
          </a:p>
        </p:txBody>
      </p:sp>
      <p:grpSp>
        <p:nvGrpSpPr>
          <p:cNvPr id="1033" name="Group 1">
            <a:extLst>
              <a:ext uri="{FF2B5EF4-FFF2-40B4-BE49-F238E27FC236}">
                <a16:creationId xmlns:a16="http://schemas.microsoft.com/office/drawing/2014/main" id="{A649F528-DAC4-4CEE-8B24-C7CBD2944793}"/>
              </a:ext>
            </a:extLst>
          </p:cNvPr>
          <p:cNvGrpSpPr>
            <a:grpSpLocks/>
          </p:cNvGrpSpPr>
          <p:nvPr/>
        </p:nvGrpSpPr>
        <p:grpSpPr bwMode="auto">
          <a:xfrm>
            <a:off x="-25399" y="203200"/>
            <a:ext cx="12240684" cy="647700"/>
            <a:chOff x="-19045" y="216550"/>
            <a:chExt cx="9180548" cy="649224"/>
          </a:xfrm>
        </p:grpSpPr>
        <p:sp>
          <p:nvSpPr>
            <p:cNvPr id="12" name="Freeform 11">
              <a:extLst>
                <a:ext uri="{FF2B5EF4-FFF2-40B4-BE49-F238E27FC236}">
                  <a16:creationId xmlns:a16="http://schemas.microsoft.com/office/drawing/2014/main" id="{4FB6039C-1457-4396-B143-422E897D0298}"/>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zh-TW" altLang="en-US" sz="1800">
                <a:cs typeface="Arial" charset="0"/>
              </a:endParaRPr>
            </a:p>
          </p:txBody>
        </p:sp>
        <p:sp>
          <p:nvSpPr>
            <p:cNvPr id="13" name="Freeform 12">
              <a:extLst>
                <a:ext uri="{FF2B5EF4-FFF2-40B4-BE49-F238E27FC236}">
                  <a16:creationId xmlns:a16="http://schemas.microsoft.com/office/drawing/2014/main" id="{DAFD4D56-CEF8-45C0-9C66-A58F48F91BAC}"/>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zh-TW" altLang="en-US" sz="1800">
                <a:cs typeface="Arial" charset="0"/>
              </a:endParaRPr>
            </a:p>
          </p:txBody>
        </p:sp>
      </p:grpSp>
    </p:spTree>
    <p:extLst>
      <p:ext uri="{BB962C8B-B14F-4D97-AF65-F5344CB8AC3E}">
        <p14:creationId xmlns:p14="http://schemas.microsoft.com/office/powerpoint/2010/main" val="735441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2"/>
    <p:sndAc>
      <p:stSnd>
        <p:snd r:embed="rId13" name="camera.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511250E-6E1C-4491-8631-4A6913C056A7}"/>
              </a:ext>
            </a:extLst>
          </p:cNvPr>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zh-TW" altLang="en-US" sz="1800">
              <a:latin typeface="Constantia" pitchFamily="18" charset="0"/>
              <a:cs typeface="Arial" charset="0"/>
            </a:endParaRPr>
          </a:p>
        </p:txBody>
      </p:sp>
      <p:sp>
        <p:nvSpPr>
          <p:cNvPr id="8" name="Freeform 7">
            <a:extLst>
              <a:ext uri="{FF2B5EF4-FFF2-40B4-BE49-F238E27FC236}">
                <a16:creationId xmlns:a16="http://schemas.microsoft.com/office/drawing/2014/main" id="{C5BA4893-CEB7-4F50-AB20-2D5B36D59437}"/>
              </a:ext>
            </a:extLst>
          </p:cNvPr>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zh-TW" altLang="en-US" sz="1800">
              <a:latin typeface="Constantia" pitchFamily="18" charset="0"/>
              <a:cs typeface="Arial" charset="0"/>
            </a:endParaRPr>
          </a:p>
        </p:txBody>
      </p:sp>
      <p:sp>
        <p:nvSpPr>
          <p:cNvPr id="1028" name="Title Placeholder 8">
            <a:extLst>
              <a:ext uri="{FF2B5EF4-FFF2-40B4-BE49-F238E27FC236}">
                <a16:creationId xmlns:a16="http://schemas.microsoft.com/office/drawing/2014/main" id="{51D7FE59-69A4-4C0B-B218-C4E23DF6019E}"/>
              </a:ext>
            </a:extLst>
          </p:cNvPr>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zh-TW"/>
              <a:t>Click to edit Master title style</a:t>
            </a:r>
          </a:p>
        </p:txBody>
      </p:sp>
      <p:sp>
        <p:nvSpPr>
          <p:cNvPr id="1029" name="Text Placeholder 29">
            <a:extLst>
              <a:ext uri="{FF2B5EF4-FFF2-40B4-BE49-F238E27FC236}">
                <a16:creationId xmlns:a16="http://schemas.microsoft.com/office/drawing/2014/main" id="{CABD6D0D-BB33-4A49-9BAD-30D75C03D7D4}"/>
              </a:ext>
            </a:extLst>
          </p:cNvPr>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0" name="Date Placeholder 9">
            <a:extLst>
              <a:ext uri="{FF2B5EF4-FFF2-40B4-BE49-F238E27FC236}">
                <a16:creationId xmlns:a16="http://schemas.microsoft.com/office/drawing/2014/main" id="{D9ADF052-76E8-42CF-831D-DE637A938245}"/>
              </a:ext>
            </a:extLst>
          </p:cNvPr>
          <p:cNvSpPr>
            <a:spLocks noGrp="1"/>
          </p:cNvSpPr>
          <p:nvPr>
            <p:ph type="dt" sz="half" idx="2"/>
          </p:nvPr>
        </p:nvSpPr>
        <p:spPr>
          <a:xfrm>
            <a:off x="609600" y="6356351"/>
            <a:ext cx="2844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cs typeface="Arial" charset="0"/>
              </a:defRPr>
            </a:lvl1pPr>
          </a:lstStyle>
          <a:p>
            <a:pPr>
              <a:defRPr/>
            </a:pPr>
            <a:fld id="{BEAF0C3E-5F25-4621-ABD6-8BC0D8F04C74}" type="datetime1">
              <a:rPr lang="zh-TW" altLang="en-US"/>
              <a:pPr>
                <a:defRPr/>
              </a:pPr>
              <a:t>2022/8/9</a:t>
            </a:fld>
            <a:endParaRPr lang="en-US" altLang="zh-TW"/>
          </a:p>
        </p:txBody>
      </p:sp>
      <p:sp>
        <p:nvSpPr>
          <p:cNvPr id="22" name="Footer Placeholder 21">
            <a:extLst>
              <a:ext uri="{FF2B5EF4-FFF2-40B4-BE49-F238E27FC236}">
                <a16:creationId xmlns:a16="http://schemas.microsoft.com/office/drawing/2014/main" id="{CAD2BEC1-22EF-47CD-A439-031BE4682977}"/>
              </a:ext>
            </a:extLst>
          </p:cNvPr>
          <p:cNvSpPr>
            <a:spLocks noGrp="1"/>
          </p:cNvSpPr>
          <p:nvPr>
            <p:ph type="ftr" sz="quarter" idx="3"/>
          </p:nvPr>
        </p:nvSpPr>
        <p:spPr>
          <a:xfrm>
            <a:off x="3556000" y="6356351"/>
            <a:ext cx="44704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cs typeface="Arial" charset="0"/>
              </a:defRPr>
            </a:lvl1pPr>
          </a:lstStyle>
          <a:p>
            <a:pPr>
              <a:defRPr/>
            </a:pPr>
            <a:endParaRPr lang="en-US" altLang="zh-TW"/>
          </a:p>
        </p:txBody>
      </p:sp>
      <p:sp>
        <p:nvSpPr>
          <p:cNvPr id="18" name="Slide Number Placeholder 17">
            <a:extLst>
              <a:ext uri="{FF2B5EF4-FFF2-40B4-BE49-F238E27FC236}">
                <a16:creationId xmlns:a16="http://schemas.microsoft.com/office/drawing/2014/main" id="{164AE2D1-7198-4805-9CF6-F5C69FC54F3B}"/>
              </a:ext>
            </a:extLst>
          </p:cNvPr>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5E4A9E60-BADE-4D04-BCD8-F093F75EEEAE}" type="slidenum">
              <a:rPr lang="zh-TW" altLang="en-US"/>
              <a:pPr/>
              <a:t>‹#›</a:t>
            </a:fld>
            <a:endParaRPr lang="en-US" altLang="zh-TW"/>
          </a:p>
        </p:txBody>
      </p:sp>
      <p:grpSp>
        <p:nvGrpSpPr>
          <p:cNvPr id="1033" name="Group 1">
            <a:extLst>
              <a:ext uri="{FF2B5EF4-FFF2-40B4-BE49-F238E27FC236}">
                <a16:creationId xmlns:a16="http://schemas.microsoft.com/office/drawing/2014/main" id="{9FAD4DBF-2DDC-44BC-BF56-8C3B1B544F5A}"/>
              </a:ext>
            </a:extLst>
          </p:cNvPr>
          <p:cNvGrpSpPr>
            <a:grpSpLocks/>
          </p:cNvGrpSpPr>
          <p:nvPr/>
        </p:nvGrpSpPr>
        <p:grpSpPr bwMode="auto">
          <a:xfrm>
            <a:off x="-25399" y="203200"/>
            <a:ext cx="12240684" cy="647700"/>
            <a:chOff x="-19045" y="216550"/>
            <a:chExt cx="9180548" cy="649224"/>
          </a:xfrm>
        </p:grpSpPr>
        <p:sp>
          <p:nvSpPr>
            <p:cNvPr id="12" name="Freeform 11">
              <a:extLst>
                <a:ext uri="{FF2B5EF4-FFF2-40B4-BE49-F238E27FC236}">
                  <a16:creationId xmlns:a16="http://schemas.microsoft.com/office/drawing/2014/main" id="{FB36AE4E-8C8C-4BD7-8C6C-F710992949D4}"/>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zh-TW" altLang="en-US" sz="1800">
                <a:cs typeface="Arial" charset="0"/>
              </a:endParaRPr>
            </a:p>
          </p:txBody>
        </p:sp>
        <p:sp>
          <p:nvSpPr>
            <p:cNvPr id="13" name="Freeform 12">
              <a:extLst>
                <a:ext uri="{FF2B5EF4-FFF2-40B4-BE49-F238E27FC236}">
                  <a16:creationId xmlns:a16="http://schemas.microsoft.com/office/drawing/2014/main" id="{0A779B44-B175-43F9-B791-747391372F93}"/>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zh-TW" altLang="en-US" sz="1800">
                <a:cs typeface="Arial" charset="0"/>
              </a:endParaRPr>
            </a:p>
          </p:txBody>
        </p:sp>
      </p:grpSp>
    </p:spTree>
    <p:extLst>
      <p:ext uri="{BB962C8B-B14F-4D97-AF65-F5344CB8AC3E}">
        <p14:creationId xmlns:p14="http://schemas.microsoft.com/office/powerpoint/2010/main" val="42016600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wheel spokes="2"/>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png"/><Relationship Id="rId1" Type="http://schemas.openxmlformats.org/officeDocument/2006/relationships/slideLayout" Target="../slideLayouts/slideLayout18.xml"/><Relationship Id="rId5" Type="http://schemas.openxmlformats.org/officeDocument/2006/relationships/image" Target="../media/image31.gif"/><Relationship Id="rId4" Type="http://schemas.openxmlformats.org/officeDocument/2006/relationships/image" Target="../media/image30.gif"/></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8.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hyperlink" Target="https://create.kahoot.it/my-library/kahoots/ed981538-de2b-4e36-9f0c-cc4f9a818c12" TargetMode="External"/><Relationship Id="rId4" Type="http://schemas.openxmlformats.org/officeDocument/2006/relationships/hyperlink" Target="https://www.youtube.com/watch?v=Z12Pd5esen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WordArt 4">
            <a:extLst>
              <a:ext uri="{FF2B5EF4-FFF2-40B4-BE49-F238E27FC236}">
                <a16:creationId xmlns:a16="http://schemas.microsoft.com/office/drawing/2014/main" id="{55BC687A-018F-4B84-B79C-2FDF889458F8}"/>
              </a:ext>
            </a:extLst>
          </p:cNvPr>
          <p:cNvSpPr>
            <a:spLocks noChangeArrowheads="1" noChangeShapeType="1" noTextEdit="1"/>
          </p:cNvSpPr>
          <p:nvPr/>
        </p:nvSpPr>
        <p:spPr bwMode="auto">
          <a:xfrm>
            <a:off x="1066800" y="2098040"/>
            <a:ext cx="9885680" cy="201676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altLang="zh-CN" sz="5400" b="1" kern="10" dirty="0">
                <a:solidFill>
                  <a:srgbClr val="009DD9"/>
                </a:solidFill>
                <a:effectLst>
                  <a:outerShdw dist="35921" dir="2700000" algn="ctr" rotWithShape="0">
                    <a:srgbClr val="C0C0C0"/>
                  </a:outerShdw>
                </a:effectLst>
                <a:latin typeface="Comic Sans MS" panose="030F0702030302020204" pitchFamily="66" charset="0"/>
                <a:ea typeface="宋体" panose="02010600030101010101" pitchFamily="2" charset="-122"/>
                <a:cs typeface="Arial" panose="020B0604020202020204" pitchFamily="34" charset="0"/>
              </a:rPr>
              <a:t>Welcome to the  class</a:t>
            </a:r>
            <a:endParaRPr lang="zh-CN" altLang="en-US" sz="5400" b="1" kern="10" dirty="0">
              <a:solidFill>
                <a:srgbClr val="009DD9"/>
              </a:solidFill>
              <a:effectLst>
                <a:outerShdw dist="35921" dir="2700000" algn="ctr" rotWithShape="0">
                  <a:srgbClr val="C0C0C0"/>
                </a:outerShdw>
              </a:effectLst>
              <a:latin typeface="Comic Sans MS" panose="030F0702030302020204" pitchFamily="66" charset="0"/>
              <a:ea typeface="宋体" panose="02010600030101010101" pitchFamily="2" charset="-122"/>
              <a:cs typeface="Arial" panose="020B0604020202020204" pitchFamily="34" charset="0"/>
            </a:endParaRPr>
          </a:p>
        </p:txBody>
      </p:sp>
      <p:pic>
        <p:nvPicPr>
          <p:cNvPr id="5124" name="Picture 5" descr="butterfly">
            <a:extLst>
              <a:ext uri="{FF2B5EF4-FFF2-40B4-BE49-F238E27FC236}">
                <a16:creationId xmlns:a16="http://schemas.microsoft.com/office/drawing/2014/main" id="{6D43954A-CE0D-45D2-9A86-92FDAEE18EA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28138" y="2971801"/>
            <a:ext cx="1439862"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butterfly">
            <a:extLst>
              <a:ext uri="{FF2B5EF4-FFF2-40B4-BE49-F238E27FC236}">
                <a16:creationId xmlns:a16="http://schemas.microsoft.com/office/drawing/2014/main" id="{BEB5A1D4-5370-4E6A-8718-08FC30AED5D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4419600"/>
            <a:ext cx="12588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descr="18a">
            <a:extLst>
              <a:ext uri="{FF2B5EF4-FFF2-40B4-BE49-F238E27FC236}">
                <a16:creationId xmlns:a16="http://schemas.microsoft.com/office/drawing/2014/main" id="{D3A063EA-BA01-4AD4-B046-7EDC73749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495801"/>
            <a:ext cx="861060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0" descr="butterfly">
            <a:extLst>
              <a:ext uri="{FF2B5EF4-FFF2-40B4-BE49-F238E27FC236}">
                <a16:creationId xmlns:a16="http://schemas.microsoft.com/office/drawing/2014/main" id="{48A11004-EC4C-4FB5-9882-C84B233F122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43601" y="4114801"/>
            <a:ext cx="1439863"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2"/>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F3C1B5C9-2188-4298-9926-DB0917A1A640}"/>
              </a:ext>
            </a:extLst>
          </p:cNvPr>
          <p:cNvSpPr txBox="1"/>
          <p:nvPr/>
        </p:nvSpPr>
        <p:spPr>
          <a:xfrm>
            <a:off x="534337" y="1323354"/>
            <a:ext cx="11266762" cy="3506729"/>
          </a:xfrm>
          <a:prstGeom prst="rect">
            <a:avLst/>
          </a:prstGeom>
          <a:noFill/>
        </p:spPr>
        <p:txBody>
          <a:bodyPr wrap="square">
            <a:spAutoFit/>
          </a:bodyPr>
          <a:lstStyle/>
          <a:p>
            <a:pPr marL="742950" indent="-742950">
              <a:lnSpc>
                <a:spcPts val="4500"/>
              </a:lnSpc>
              <a:buAutoNum type="arabicPeriod" startAt="3"/>
            </a:pPr>
            <a:r>
              <a:rPr lang="en-US" altLang="zh-CN" sz="3600" b="1" kern="0" dirty="0">
                <a:solidFill>
                  <a:srgbClr val="FF00FF"/>
                </a:solidFill>
                <a:latin typeface="Times New Roman" panose="02020603050405020304" pitchFamily="18" charset="0"/>
                <a:cs typeface="Times New Roman" panose="02020603050405020304" pitchFamily="18" charset="0"/>
              </a:rPr>
              <a:t>Role-play</a:t>
            </a:r>
          </a:p>
          <a:p>
            <a:pPr indent="76200">
              <a:lnSpc>
                <a:spcPts val="4500"/>
              </a:lnSpc>
            </a:pPr>
            <a:r>
              <a:rPr lang="en-US" altLang="zh-CN" sz="3200" b="1" kern="100" dirty="0">
                <a:solidFill>
                  <a:srgbClr val="0070C0"/>
                </a:solidFill>
                <a:effectLst/>
                <a:latin typeface="Times New Roman" panose="02020603050405020304" pitchFamily="18" charset="0"/>
                <a:ea typeface="宋体" panose="02010600030101010101" pitchFamily="2" charset="-122"/>
                <a:cs typeface="Calibri" panose="020F0502020204030204" pitchFamily="34" charset="0"/>
              </a:rPr>
              <a:t>Pre-task (Group work)</a:t>
            </a:r>
          </a:p>
          <a:p>
            <a:pPr indent="76200">
              <a:lnSpc>
                <a:spcPts val="4500"/>
              </a:lnSpc>
            </a:pPr>
            <a:r>
              <a:rPr lang="en-US" altLang="zh-CN" sz="3200" i="1" dirty="0">
                <a:solidFill>
                  <a:srgbClr val="0070C0"/>
                </a:solidFill>
                <a:effectLst/>
                <a:latin typeface="Times New Roman" panose="02020603050405020304" pitchFamily="18" charset="0"/>
                <a:ea typeface="PMingLiU" panose="02020500000000000000" pitchFamily="18" charset="-120"/>
              </a:rPr>
              <a:t>How do you think you can become a person with integrity?</a:t>
            </a:r>
          </a:p>
          <a:p>
            <a:pPr indent="76200">
              <a:lnSpc>
                <a:spcPts val="4500"/>
              </a:lnSpc>
            </a:pPr>
            <a:r>
              <a:rPr lang="en-US" altLang="zh-CN" sz="2800" dirty="0">
                <a:effectLst/>
                <a:latin typeface="Times New Roman" panose="02020603050405020304" pitchFamily="18" charset="0"/>
                <a:ea typeface="等线" panose="02010600030101010101" pitchFamily="2" charset="-122"/>
              </a:rPr>
              <a:t> </a:t>
            </a:r>
            <a:r>
              <a:rPr lang="en-US" altLang="zh-CN" sz="3200" dirty="0">
                <a:latin typeface="Times New Roman" panose="02020603050405020304" pitchFamily="18" charset="0"/>
                <a:ea typeface="等线" panose="02010600030101010101" pitchFamily="2" charset="-122"/>
              </a:rPr>
              <a:t>W</a:t>
            </a:r>
            <a:r>
              <a:rPr lang="en-US" altLang="zh-CN" sz="3200" dirty="0">
                <a:effectLst/>
                <a:latin typeface="Times New Roman" panose="02020603050405020304" pitchFamily="18" charset="0"/>
                <a:ea typeface="等线" panose="02010600030101010101" pitchFamily="2" charset="-122"/>
              </a:rPr>
              <a:t>ork in groups of four to prepare the mini-drama for 5 minutes.</a:t>
            </a:r>
          </a:p>
          <a:p>
            <a:pPr marL="76200">
              <a:lnSpc>
                <a:spcPts val="4500"/>
              </a:lnSpc>
            </a:pPr>
            <a:r>
              <a:rPr lang="en-US" altLang="zh-CN" sz="3200" dirty="0">
                <a:effectLst/>
                <a:latin typeface="Times New Roman" panose="02020603050405020304" pitchFamily="18" charset="0"/>
                <a:ea typeface="PMingLiU" panose="02020500000000000000" pitchFamily="18" charset="-120"/>
              </a:rPr>
              <a:t> (Each group chooses one scenario, makes up dialogues, and acts out the complete stories. )</a:t>
            </a:r>
            <a:endParaRPr lang="zh-CN" altLang="zh-CN" sz="3200" dirty="0">
              <a:effectLst/>
              <a:latin typeface="Times New Roman" panose="02020603050405020304" pitchFamily="18" charset="0"/>
              <a:ea typeface="PMingLiU" panose="02020500000000000000" pitchFamily="18" charset="-120"/>
            </a:endParaRPr>
          </a:p>
        </p:txBody>
      </p:sp>
      <p:pic>
        <p:nvPicPr>
          <p:cNvPr id="7" name="圖片 6">
            <a:extLst>
              <a:ext uri="{FF2B5EF4-FFF2-40B4-BE49-F238E27FC236}">
                <a16:creationId xmlns:a16="http://schemas.microsoft.com/office/drawing/2014/main" id="{08F9CAD0-12BA-3D56-D818-052C89A9061D}"/>
              </a:ext>
            </a:extLst>
          </p:cNvPr>
          <p:cNvPicPr>
            <a:picLocks noChangeAspect="1"/>
          </p:cNvPicPr>
          <p:nvPr/>
        </p:nvPicPr>
        <p:blipFill>
          <a:blip r:embed="rId3"/>
          <a:stretch>
            <a:fillRect/>
          </a:stretch>
        </p:blipFill>
        <p:spPr>
          <a:xfrm>
            <a:off x="9171350" y="4975413"/>
            <a:ext cx="3020650" cy="1882588"/>
          </a:xfrm>
          <a:prstGeom prst="rect">
            <a:avLst/>
          </a:prstGeom>
        </p:spPr>
      </p:pic>
    </p:spTree>
    <p:extLst>
      <p:ext uri="{BB962C8B-B14F-4D97-AF65-F5344CB8AC3E}">
        <p14:creationId xmlns:p14="http://schemas.microsoft.com/office/powerpoint/2010/main" val="335080863"/>
      </p:ext>
    </p:extLst>
  </p:cSld>
  <p:clrMapOvr>
    <a:masterClrMapping/>
  </p:clrMapOvr>
  <p:transition>
    <p:wheel spokes="2"/>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80D8E98-E3BE-3227-E2C5-0977BC0B347C}"/>
              </a:ext>
            </a:extLst>
          </p:cNvPr>
          <p:cNvSpPr txBox="1"/>
          <p:nvPr/>
        </p:nvSpPr>
        <p:spPr>
          <a:xfrm>
            <a:off x="443877" y="713125"/>
            <a:ext cx="11538229" cy="1617238"/>
          </a:xfrm>
          <a:prstGeom prst="rect">
            <a:avLst/>
          </a:prstGeom>
          <a:noFill/>
        </p:spPr>
        <p:txBody>
          <a:bodyPr wrap="square">
            <a:spAutoFit/>
          </a:bodyPr>
          <a:lstStyle/>
          <a:p>
            <a:r>
              <a:rPr kumimoji="0" lang="en-US" altLang="zh-CN" sz="2800" b="1" i="0" u="none" strike="noStrike" kern="1200" cap="none" spc="0" normalizeH="0" baseline="0" noProof="0" dirty="0">
                <a:ln>
                  <a:noFill/>
                </a:ln>
                <a:solidFill>
                  <a:srgbClr val="0070C0"/>
                </a:solidFill>
                <a:effectLst/>
                <a:uLnTx/>
                <a:uFillTx/>
                <a:latin typeface="Times New Roman" panose="02020603050405020304" pitchFamily="18" charset="0"/>
                <a:ea typeface="等线" panose="02010600030101010101" pitchFamily="2" charset="-122"/>
                <a:cs typeface="+mn-cs"/>
              </a:rPr>
              <a:t>While task ---Role Play</a:t>
            </a:r>
          </a:p>
          <a:p>
            <a:pPr marL="457200" indent="-457200">
              <a:lnSpc>
                <a:spcPts val="4500"/>
              </a:lnSpc>
              <a:buFont typeface="Wingdings" panose="05000000000000000000" pitchFamily="2" charset="2"/>
              <a:buChar char="l"/>
            </a:pPr>
            <a:r>
              <a:rPr lang="en-US" altLang="zh-CN" sz="3200" dirty="0">
                <a:latin typeface="Times New Roman" panose="02020603050405020304" pitchFamily="18" charset="0"/>
                <a:ea typeface="等线" panose="02010600030101010101" pitchFamily="2" charset="-122"/>
              </a:rPr>
              <a:t> </a:t>
            </a:r>
            <a:r>
              <a:rPr lang="en-US" altLang="zh-CN" sz="2800" dirty="0"/>
              <a:t>Students perform the role-play group by group according to the scenarios set by the teacher and try to be good problem solvers.</a:t>
            </a:r>
          </a:p>
        </p:txBody>
      </p:sp>
      <p:sp>
        <p:nvSpPr>
          <p:cNvPr id="3" name="文字方塊 2">
            <a:extLst>
              <a:ext uri="{FF2B5EF4-FFF2-40B4-BE49-F238E27FC236}">
                <a16:creationId xmlns:a16="http://schemas.microsoft.com/office/drawing/2014/main" id="{1185433C-3620-1051-8BC6-97317E3E7154}"/>
              </a:ext>
            </a:extLst>
          </p:cNvPr>
          <p:cNvSpPr txBox="1"/>
          <p:nvPr/>
        </p:nvSpPr>
        <p:spPr>
          <a:xfrm>
            <a:off x="432221" y="2373492"/>
            <a:ext cx="11327558" cy="523220"/>
          </a:xfrm>
          <a:prstGeom prst="rect">
            <a:avLst/>
          </a:prstGeom>
          <a:noFill/>
        </p:spPr>
        <p:txBody>
          <a:bodyPr wrap="square" rtlCol="0">
            <a:spAutoFit/>
          </a:bodyPr>
          <a:lstStyle/>
          <a:p>
            <a:pPr marL="285750" indent="-285750">
              <a:buFont typeface="Wingdings" panose="05000000000000000000" pitchFamily="2" charset="2"/>
              <a:buChar char="l"/>
            </a:pPr>
            <a:r>
              <a:rPr lang="en-US" altLang="zh-CN" sz="2800" dirty="0"/>
              <a:t> Fill in the evaluation form while other groups are performing the play.</a:t>
            </a:r>
            <a:endParaRPr lang="zh-CN" altLang="en-US" sz="2800" dirty="0"/>
          </a:p>
        </p:txBody>
      </p:sp>
      <p:pic>
        <p:nvPicPr>
          <p:cNvPr id="1026" name="Picture 2" descr="Schoolgirl Or Woman Taking A Test Or Filling Out A Form Or Survey Royalty  Free SVG, Cliparts, Vectors, And Stock Illustration. Image 20685007.">
            <a:extLst>
              <a:ext uri="{FF2B5EF4-FFF2-40B4-BE49-F238E27FC236}">
                <a16:creationId xmlns:a16="http://schemas.microsoft.com/office/drawing/2014/main" id="{35B46107-CB85-AFFD-1A92-65FFE96AD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1822" y="4726922"/>
            <a:ext cx="2228850" cy="2047875"/>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a:extLst>
              <a:ext uri="{FF2B5EF4-FFF2-40B4-BE49-F238E27FC236}">
                <a16:creationId xmlns:a16="http://schemas.microsoft.com/office/drawing/2014/main" id="{07FFCB98-1B36-45E1-9BC4-D68C2374EC3E}"/>
              </a:ext>
            </a:extLst>
          </p:cNvPr>
          <p:cNvSpPr txBox="1"/>
          <p:nvPr/>
        </p:nvSpPr>
        <p:spPr>
          <a:xfrm>
            <a:off x="1616686" y="3035210"/>
            <a:ext cx="6108454" cy="461665"/>
          </a:xfrm>
          <a:prstGeom prst="rect">
            <a:avLst/>
          </a:prstGeom>
          <a:noFill/>
        </p:spPr>
        <p:txBody>
          <a:bodyPr wrap="square">
            <a:spAutoFit/>
          </a:bodyPr>
          <a:lstStyle/>
          <a:p>
            <a:pPr algn="ctr"/>
            <a:r>
              <a:rPr lang="en-US" altLang="zh-CN" sz="1200" b="1" kern="100" dirty="0">
                <a:effectLst/>
                <a:latin typeface="Cambria" panose="02040503050406030204" pitchFamily="18" charset="0"/>
                <a:ea typeface="PMingLiU" panose="02020500000000000000" pitchFamily="18" charset="-120"/>
                <a:cs typeface="Times New Roman" panose="02020603050405020304" pitchFamily="18" charset="0"/>
              </a:rPr>
              <a:t>Role Play Assessment Form</a:t>
            </a:r>
            <a:endParaRPr lang="zh-CN" altLang="zh-CN" sz="1200" kern="100" dirty="0">
              <a:effectLst/>
              <a:latin typeface="Calibri" panose="020F0502020204030204" pitchFamily="34" charset="0"/>
              <a:ea typeface="PMingLiU" panose="02020500000000000000" pitchFamily="18" charset="-120"/>
              <a:cs typeface="Times New Roman" panose="02020603050405020304" pitchFamily="18" charset="0"/>
            </a:endParaRPr>
          </a:p>
          <a:p>
            <a:pPr algn="ctr"/>
            <a:r>
              <a:rPr lang="en-US" altLang="zh-CN" sz="1200" b="1" kern="100" dirty="0">
                <a:effectLst/>
                <a:latin typeface="Cambria" panose="02040503050406030204" pitchFamily="18" charset="0"/>
                <a:ea typeface="PMingLiU" panose="02020500000000000000" pitchFamily="18" charset="-120"/>
                <a:cs typeface="Times New Roman" panose="02020603050405020304" pitchFamily="18" charset="0"/>
              </a:rPr>
              <a:t> </a:t>
            </a:r>
            <a:r>
              <a:rPr lang="en-US" altLang="zh-CN" sz="1200" kern="100" dirty="0">
                <a:effectLst/>
                <a:latin typeface="Cambria" panose="02040503050406030204" pitchFamily="18" charset="0"/>
                <a:ea typeface="等线" panose="02010600030101010101" pitchFamily="2" charset="-122"/>
                <a:cs typeface="Times New Roman" panose="02020603050405020304" pitchFamily="18" charset="0"/>
              </a:rPr>
              <a:t>Class _____________________ Evaluator ___________________ No. ________________</a:t>
            </a:r>
            <a:endParaRPr lang="zh-CN" altLang="zh-CN" sz="1200" kern="100" dirty="0">
              <a:effectLst/>
              <a:latin typeface="Calibri" panose="020F0502020204030204" pitchFamily="34" charset="0"/>
              <a:ea typeface="PMingLiU" panose="02020500000000000000" pitchFamily="18" charset="-120"/>
              <a:cs typeface="Times New Roman" panose="02020603050405020304" pitchFamily="18" charset="0"/>
            </a:endParaRPr>
          </a:p>
        </p:txBody>
      </p:sp>
      <p:graphicFrame>
        <p:nvGraphicFramePr>
          <p:cNvPr id="11" name="表格 10">
            <a:extLst>
              <a:ext uri="{FF2B5EF4-FFF2-40B4-BE49-F238E27FC236}">
                <a16:creationId xmlns:a16="http://schemas.microsoft.com/office/drawing/2014/main" id="{928BFAEC-FB2E-B500-B893-3C05DDC19178}"/>
              </a:ext>
            </a:extLst>
          </p:cNvPr>
          <p:cNvGraphicFramePr>
            <a:graphicFrameLocks noGrp="1"/>
          </p:cNvGraphicFramePr>
          <p:nvPr>
            <p:extLst>
              <p:ext uri="{D42A27DB-BD31-4B8C-83A1-F6EECF244321}">
                <p14:modId xmlns:p14="http://schemas.microsoft.com/office/powerpoint/2010/main" val="2260030731"/>
              </p:ext>
            </p:extLst>
          </p:nvPr>
        </p:nvGraphicFramePr>
        <p:xfrm>
          <a:off x="307682" y="3591957"/>
          <a:ext cx="8603322" cy="3114385"/>
        </p:xfrm>
        <a:graphic>
          <a:graphicData uri="http://schemas.openxmlformats.org/drawingml/2006/table">
            <a:tbl>
              <a:tblPr firstRow="1" firstCol="1" bandRow="1"/>
              <a:tblGrid>
                <a:gridCol w="1442182">
                  <a:extLst>
                    <a:ext uri="{9D8B030D-6E8A-4147-A177-3AD203B41FA5}">
                      <a16:colId xmlns:a16="http://schemas.microsoft.com/office/drawing/2014/main" val="1438142453"/>
                    </a:ext>
                  </a:extLst>
                </a:gridCol>
                <a:gridCol w="1109558">
                  <a:extLst>
                    <a:ext uri="{9D8B030D-6E8A-4147-A177-3AD203B41FA5}">
                      <a16:colId xmlns:a16="http://schemas.microsoft.com/office/drawing/2014/main" val="1146165506"/>
                    </a:ext>
                  </a:extLst>
                </a:gridCol>
                <a:gridCol w="1109558">
                  <a:extLst>
                    <a:ext uri="{9D8B030D-6E8A-4147-A177-3AD203B41FA5}">
                      <a16:colId xmlns:a16="http://schemas.microsoft.com/office/drawing/2014/main" val="22498165"/>
                    </a:ext>
                  </a:extLst>
                </a:gridCol>
                <a:gridCol w="1284975">
                  <a:extLst>
                    <a:ext uri="{9D8B030D-6E8A-4147-A177-3AD203B41FA5}">
                      <a16:colId xmlns:a16="http://schemas.microsoft.com/office/drawing/2014/main" val="2716964392"/>
                    </a:ext>
                  </a:extLst>
                </a:gridCol>
                <a:gridCol w="1284368">
                  <a:extLst>
                    <a:ext uri="{9D8B030D-6E8A-4147-A177-3AD203B41FA5}">
                      <a16:colId xmlns:a16="http://schemas.microsoft.com/office/drawing/2014/main" val="489499186"/>
                    </a:ext>
                  </a:extLst>
                </a:gridCol>
                <a:gridCol w="1221242">
                  <a:extLst>
                    <a:ext uri="{9D8B030D-6E8A-4147-A177-3AD203B41FA5}">
                      <a16:colId xmlns:a16="http://schemas.microsoft.com/office/drawing/2014/main" val="3447334235"/>
                    </a:ext>
                  </a:extLst>
                </a:gridCol>
                <a:gridCol w="1151439">
                  <a:extLst>
                    <a:ext uri="{9D8B030D-6E8A-4147-A177-3AD203B41FA5}">
                      <a16:colId xmlns:a16="http://schemas.microsoft.com/office/drawing/2014/main" val="930617049"/>
                    </a:ext>
                  </a:extLst>
                </a:gridCol>
              </a:tblGrid>
              <a:tr h="348905">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kern="100">
                          <a:effectLst/>
                          <a:latin typeface="Cambria" panose="02040503050406030204" pitchFamily="18" charset="0"/>
                          <a:ea typeface="PMingLiU" panose="02020500000000000000" pitchFamily="18" charset="-120"/>
                          <a:cs typeface="Times New Roman" panose="02020603050405020304" pitchFamily="18" charset="0"/>
                        </a:rPr>
                        <a:t>Group 1</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r>
                        <a:rPr lang="en-US" sz="1200" b="1" kern="100">
                          <a:effectLst/>
                          <a:latin typeface="Cambria" panose="02040503050406030204" pitchFamily="18" charset="0"/>
                          <a:ea typeface="PMingLiU" panose="02020500000000000000" pitchFamily="18" charset="-120"/>
                          <a:cs typeface="Times New Roman" panose="02020603050405020304" pitchFamily="18" charset="0"/>
                        </a:rPr>
                        <a:t> Group 2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kern="100">
                          <a:effectLst/>
                          <a:latin typeface="Cambria" panose="02040503050406030204" pitchFamily="18" charset="0"/>
                          <a:ea typeface="PMingLiU" panose="02020500000000000000" pitchFamily="18" charset="-120"/>
                          <a:cs typeface="Times New Roman" panose="02020603050405020304" pitchFamily="18" charset="0"/>
                        </a:rPr>
                        <a:t>Group 3</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kern="100">
                          <a:effectLst/>
                          <a:latin typeface="Cambria" panose="02040503050406030204" pitchFamily="18" charset="0"/>
                          <a:ea typeface="PMingLiU" panose="02020500000000000000" pitchFamily="18" charset="-120"/>
                          <a:cs typeface="Times New Roman" panose="02020603050405020304" pitchFamily="18" charset="0"/>
                        </a:rPr>
                        <a:t>Group 4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p>
                      <a:pPr algn="ctr"/>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kern="100">
                          <a:effectLst/>
                          <a:latin typeface="Cambria" panose="02040503050406030204" pitchFamily="18" charset="0"/>
                          <a:ea typeface="PMingLiU" panose="02020500000000000000" pitchFamily="18" charset="-120"/>
                          <a:cs typeface="Times New Roman" panose="02020603050405020304" pitchFamily="18" charset="0"/>
                        </a:rPr>
                        <a:t>Group 5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p>
                      <a:pPr algn="ctr"/>
                      <a:r>
                        <a:rPr lang="en-US" sz="1200" b="1"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kern="100">
                          <a:effectLst/>
                          <a:latin typeface="Cambria" panose="02040503050406030204" pitchFamily="18" charset="0"/>
                          <a:ea typeface="PMingLiU" panose="02020500000000000000" pitchFamily="18" charset="-120"/>
                          <a:cs typeface="Times New Roman" panose="02020603050405020304" pitchFamily="18" charset="0"/>
                        </a:rPr>
                        <a:t>Group 6</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484403"/>
                  </a:ext>
                </a:extLst>
              </a:tr>
              <a:tr h="359202">
                <a:tc>
                  <a:txBody>
                    <a:bodyPr/>
                    <a:lstStyle/>
                    <a:p>
                      <a:pPr algn="ctr"/>
                      <a:r>
                        <a:rPr lang="en-US" sz="1200" kern="100">
                          <a:effectLst/>
                          <a:latin typeface="Cambria" panose="02040503050406030204" pitchFamily="18" charset="0"/>
                          <a:ea typeface="PMingLiU" panose="02020500000000000000" pitchFamily="18" charset="-120"/>
                          <a:cs typeface="Times New Roman" panose="02020603050405020304" pitchFamily="18" charset="0"/>
                        </a:rPr>
                        <a:t>Language using</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4887812"/>
                  </a:ext>
                </a:extLst>
              </a:tr>
              <a:tr h="348905">
                <a:tc>
                  <a:txBody>
                    <a:bodyPr/>
                    <a:lstStyle/>
                    <a:p>
                      <a:pPr algn="ctr"/>
                      <a:r>
                        <a:rPr lang="en-US" sz="1200" kern="100">
                          <a:effectLst/>
                          <a:latin typeface="Cambria" panose="02040503050406030204" pitchFamily="18" charset="0"/>
                          <a:ea typeface="PMingLiU" panose="02020500000000000000" pitchFamily="18" charset="-120"/>
                          <a:cs typeface="Times New Roman" panose="02020603050405020304" pitchFamily="18" charset="0"/>
                        </a:rPr>
                        <a:t>Problem-solving methods</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955861"/>
                  </a:ext>
                </a:extLst>
              </a:tr>
              <a:tr h="348905">
                <a:tc>
                  <a:txBody>
                    <a:bodyPr/>
                    <a:lstStyle/>
                    <a:p>
                      <a:pPr algn="ctr"/>
                      <a:r>
                        <a:rPr lang="en-US" sz="1200" kern="100">
                          <a:effectLst/>
                          <a:latin typeface="Cambria" panose="02040503050406030204" pitchFamily="18" charset="0"/>
                          <a:ea typeface="PMingLiU" panose="02020500000000000000" pitchFamily="18" charset="-120"/>
                          <a:cs typeface="Times New Roman" panose="02020603050405020304" pitchFamily="18" charset="0"/>
                        </a:rPr>
                        <a:t>Problem handling capability</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044376"/>
                  </a:ext>
                </a:extLst>
              </a:tr>
              <a:tr h="308320">
                <a:tc>
                  <a:txBody>
                    <a:bodyPr/>
                    <a:lstStyle/>
                    <a:p>
                      <a:pPr algn="ctr"/>
                      <a:r>
                        <a:rPr lang="en-US" sz="1200" kern="100">
                          <a:effectLst/>
                          <a:latin typeface="Cambria" panose="02040503050406030204" pitchFamily="18" charset="0"/>
                          <a:ea typeface="PMingLiU" panose="02020500000000000000" pitchFamily="18" charset="-120"/>
                          <a:cs typeface="Times New Roman" panose="02020603050405020304" pitchFamily="18" charset="0"/>
                        </a:rPr>
                        <a:t>Smoothness</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8232847"/>
                  </a:ext>
                </a:extLst>
              </a:tr>
              <a:tr h="338607">
                <a:tc>
                  <a:txBody>
                    <a:bodyPr/>
                    <a:lstStyle/>
                    <a:p>
                      <a:pPr algn="ctr"/>
                      <a:r>
                        <a:rPr lang="en-US" sz="1200" kern="100">
                          <a:effectLst/>
                          <a:latin typeface="Cambria" panose="02040503050406030204" pitchFamily="18" charset="0"/>
                          <a:ea typeface="PMingLiU" panose="02020500000000000000" pitchFamily="18" charset="-120"/>
                          <a:cs typeface="Times New Roman" panose="02020603050405020304" pitchFamily="18" charset="0"/>
                        </a:rPr>
                        <a:t>Expression</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6391174"/>
                  </a:ext>
                </a:extLst>
              </a:tr>
              <a:tr h="334973">
                <a:tc>
                  <a:txBody>
                    <a:bodyPr/>
                    <a:lstStyle/>
                    <a:p>
                      <a:pPr algn="ctr"/>
                      <a:r>
                        <a:rPr lang="en-US" sz="1200" kern="100">
                          <a:effectLst/>
                          <a:latin typeface="Cambria" panose="02040503050406030204" pitchFamily="18" charset="0"/>
                          <a:ea typeface="PMingLiU" panose="02020500000000000000" pitchFamily="18" charset="-120"/>
                          <a:cs typeface="Times New Roman" panose="02020603050405020304" pitchFamily="18" charset="0"/>
                        </a:rPr>
                        <a:t>Innovative</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688153"/>
                  </a:ext>
                </a:extLst>
              </a:tr>
              <a:tr h="339819">
                <a:tc>
                  <a:txBody>
                    <a:bodyPr/>
                    <a:lstStyle/>
                    <a:p>
                      <a:pPr algn="ctr"/>
                      <a:r>
                        <a:rPr lang="en-US" sz="1200" kern="100">
                          <a:effectLst/>
                          <a:latin typeface="Cambria" panose="02040503050406030204" pitchFamily="18" charset="0"/>
                          <a:ea typeface="PMingLiU" panose="02020500000000000000" pitchFamily="18" charset="-120"/>
                          <a:cs typeface="Times New Roman" panose="02020603050405020304" pitchFamily="18" charset="0"/>
                        </a:rPr>
                        <a:t>Co-operation</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54114"/>
                  </a:ext>
                </a:extLst>
              </a:tr>
              <a:tr h="336184">
                <a:tc>
                  <a:txBody>
                    <a:bodyPr/>
                    <a:lstStyle/>
                    <a:p>
                      <a:pPr algn="ctr"/>
                      <a:r>
                        <a:rPr lang="en-US" sz="1200" kern="100">
                          <a:effectLst/>
                          <a:latin typeface="Cambria" panose="02040503050406030204" pitchFamily="18" charset="0"/>
                          <a:ea typeface="PMingLiU" panose="02020500000000000000" pitchFamily="18" charset="-120"/>
                          <a:cs typeface="Times New Roman" panose="02020603050405020304" pitchFamily="18" charset="0"/>
                        </a:rPr>
                        <a:t>Total</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00" dirty="0">
                          <a:effectLst/>
                          <a:latin typeface="Cambria" panose="02040503050406030204" pitchFamily="18" charset="0"/>
                          <a:ea typeface="PMingLiU" panose="02020500000000000000" pitchFamily="18" charset="-120"/>
                          <a:cs typeface="Times New Roman" panose="02020603050405020304" pitchFamily="18" charset="0"/>
                        </a:rPr>
                        <a:t> </a:t>
                      </a:r>
                      <a:endParaRPr lang="zh-CN" sz="12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4954554"/>
                  </a:ext>
                </a:extLst>
              </a:tr>
            </a:tbl>
          </a:graphicData>
        </a:graphic>
      </p:graphicFrame>
    </p:spTree>
    <p:extLst>
      <p:ext uri="{BB962C8B-B14F-4D97-AF65-F5344CB8AC3E}">
        <p14:creationId xmlns:p14="http://schemas.microsoft.com/office/powerpoint/2010/main" val="4009307927"/>
      </p:ext>
    </p:extLst>
  </p:cSld>
  <p:clrMapOvr>
    <a:masterClrMapping/>
  </p:clrMapOvr>
  <p:transition>
    <p:wheel spokes="2"/>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13C95476-4A47-4176-BFC6-769FC210C8CC}"/>
              </a:ext>
            </a:extLst>
          </p:cNvPr>
          <p:cNvPicPr>
            <a:picLocks noChangeAspect="1"/>
          </p:cNvPicPr>
          <p:nvPr/>
        </p:nvPicPr>
        <p:blipFill>
          <a:blip r:embed="rId3"/>
          <a:stretch>
            <a:fillRect/>
          </a:stretch>
        </p:blipFill>
        <p:spPr>
          <a:xfrm>
            <a:off x="448887" y="1117600"/>
            <a:ext cx="6121246" cy="5524269"/>
          </a:xfrm>
          <a:prstGeom prst="rect">
            <a:avLst/>
          </a:prstGeom>
        </p:spPr>
      </p:pic>
      <p:sp>
        <p:nvSpPr>
          <p:cNvPr id="4" name="文字方塊 3">
            <a:extLst>
              <a:ext uri="{FF2B5EF4-FFF2-40B4-BE49-F238E27FC236}">
                <a16:creationId xmlns:a16="http://schemas.microsoft.com/office/drawing/2014/main" id="{30D6A451-9CAF-4E15-9C80-7A6DB233FF64}"/>
              </a:ext>
            </a:extLst>
          </p:cNvPr>
          <p:cNvSpPr txBox="1"/>
          <p:nvPr/>
        </p:nvSpPr>
        <p:spPr>
          <a:xfrm>
            <a:off x="648393" y="216131"/>
            <a:ext cx="4904509" cy="584775"/>
          </a:xfrm>
          <a:prstGeom prst="rect">
            <a:avLst/>
          </a:prstGeom>
          <a:noFill/>
        </p:spPr>
        <p:txBody>
          <a:bodyPr wrap="square" rtlCol="0">
            <a:spAutoFit/>
          </a:bodyPr>
          <a:lstStyle/>
          <a:p>
            <a:r>
              <a:rPr lang="en-US" altLang="zh-CN" sz="3200" b="1" i="1" dirty="0">
                <a:solidFill>
                  <a:srgbClr val="7030A0"/>
                </a:solidFill>
                <a:latin typeface="Times New Roman" panose="02020603050405020304" pitchFamily="18" charset="0"/>
                <a:cs typeface="Times New Roman" panose="02020603050405020304" pitchFamily="18" charset="0"/>
              </a:rPr>
              <a:t>Scenario 1</a:t>
            </a:r>
            <a:endParaRPr lang="zh-CN" altLang="en-US" sz="3200" b="1" i="1" dirty="0">
              <a:solidFill>
                <a:srgbClr val="7030A0"/>
              </a:solidFill>
              <a:latin typeface="Times New Roman" panose="02020603050405020304" pitchFamily="18" charset="0"/>
              <a:cs typeface="Times New Roman" panose="02020603050405020304" pitchFamily="18" charset="0"/>
            </a:endParaRPr>
          </a:p>
        </p:txBody>
      </p:sp>
      <p:sp>
        <p:nvSpPr>
          <p:cNvPr id="3" name="文字方塊 2">
            <a:extLst>
              <a:ext uri="{FF2B5EF4-FFF2-40B4-BE49-F238E27FC236}">
                <a16:creationId xmlns:a16="http://schemas.microsoft.com/office/drawing/2014/main" id="{435EB2A9-326F-44C7-BAB3-9B865F053E5E}"/>
              </a:ext>
            </a:extLst>
          </p:cNvPr>
          <p:cNvSpPr txBox="1"/>
          <p:nvPr/>
        </p:nvSpPr>
        <p:spPr>
          <a:xfrm>
            <a:off x="6852920" y="1117600"/>
            <a:ext cx="4998720" cy="3046988"/>
          </a:xfrm>
          <a:prstGeom prst="rect">
            <a:avLst/>
          </a:prstGeom>
          <a:noFill/>
        </p:spPr>
        <p:txBody>
          <a:bodyPr wrap="square" rtlCol="0">
            <a:spAutoFit/>
          </a:bodyPr>
          <a:lstStyle/>
          <a:p>
            <a:pPr algn="just"/>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Sally, Bob, and Franco want to buy some snacks, so they</a:t>
            </a:r>
            <a:r>
              <a:rPr lang="en-US" altLang="zh-CN" sz="2400"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go into a grocery shop. Sally buys a few packs of snacks. It costs $25. She gives the cashier $50, but he gives her $35 in change. </a:t>
            </a:r>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At this moment, </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Bob tells Sally to leave the shop quickly. Franco doesn’t agree with Bob. What will Sally do?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32747370"/>
      </p:ext>
    </p:extLst>
  </p:cSld>
  <p:clrMapOvr>
    <a:masterClrMapping/>
  </p:clrMapOvr>
  <p:transition>
    <p:wheel spokes="2"/>
    <p:sndAc>
      <p:stSnd>
        <p:snd r:embed="rId2" name="camera.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FD2BC006-D5B6-432E-A7CA-F273C2D13639}"/>
              </a:ext>
            </a:extLst>
          </p:cNvPr>
          <p:cNvSpPr txBox="1"/>
          <p:nvPr/>
        </p:nvSpPr>
        <p:spPr>
          <a:xfrm>
            <a:off x="648393" y="216131"/>
            <a:ext cx="4904509" cy="584775"/>
          </a:xfrm>
          <a:prstGeom prst="rect">
            <a:avLst/>
          </a:prstGeom>
          <a:noFill/>
        </p:spPr>
        <p:txBody>
          <a:bodyPr wrap="square" rtlCol="0">
            <a:spAutoFit/>
          </a:bodyPr>
          <a:lstStyle/>
          <a:p>
            <a:r>
              <a:rPr lang="en-US" altLang="zh-CN" sz="3200" b="1" i="1" dirty="0">
                <a:solidFill>
                  <a:srgbClr val="7030A0"/>
                </a:solidFill>
                <a:latin typeface="Times New Roman" panose="02020603050405020304" pitchFamily="18" charset="0"/>
                <a:cs typeface="Times New Roman" panose="02020603050405020304" pitchFamily="18" charset="0"/>
              </a:rPr>
              <a:t>Scenario 2</a:t>
            </a:r>
            <a:endParaRPr lang="zh-CN" altLang="en-US" sz="3200" b="1" i="1" dirty="0">
              <a:solidFill>
                <a:srgbClr val="7030A0"/>
              </a:solidFill>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CA21DD38-156A-457D-866E-BB98F9888896}"/>
              </a:ext>
            </a:extLst>
          </p:cNvPr>
          <p:cNvPicPr>
            <a:picLocks noChangeAspect="1"/>
          </p:cNvPicPr>
          <p:nvPr/>
        </p:nvPicPr>
        <p:blipFill>
          <a:blip r:embed="rId3"/>
          <a:stretch>
            <a:fillRect/>
          </a:stretch>
        </p:blipFill>
        <p:spPr>
          <a:xfrm>
            <a:off x="793403" y="1584960"/>
            <a:ext cx="6153175" cy="3818502"/>
          </a:xfrm>
          <a:prstGeom prst="rect">
            <a:avLst/>
          </a:prstGeom>
        </p:spPr>
      </p:pic>
      <p:sp>
        <p:nvSpPr>
          <p:cNvPr id="2" name="文字方塊 1">
            <a:extLst>
              <a:ext uri="{FF2B5EF4-FFF2-40B4-BE49-F238E27FC236}">
                <a16:creationId xmlns:a16="http://schemas.microsoft.com/office/drawing/2014/main" id="{30313757-CD2F-4EBE-8596-D70EC732F8BE}"/>
              </a:ext>
            </a:extLst>
          </p:cNvPr>
          <p:cNvSpPr txBox="1"/>
          <p:nvPr/>
        </p:nvSpPr>
        <p:spPr>
          <a:xfrm>
            <a:off x="7203440" y="1498600"/>
            <a:ext cx="4445000" cy="2246769"/>
          </a:xfrm>
          <a:prstGeom prst="rect">
            <a:avLst/>
          </a:prstGeom>
          <a:noFill/>
        </p:spPr>
        <p:txBody>
          <a:bodyPr wrap="square" rtlCol="0">
            <a:spAutoFit/>
          </a:bodyPr>
          <a:lstStyle/>
          <a:p>
            <a:r>
              <a:rPr lang="en-US" altLang="zh-CN" sz="2000" kern="100" dirty="0">
                <a:effectLst/>
                <a:latin typeface="Times New Roman" panose="02020603050405020304" pitchFamily="18" charset="0"/>
                <a:ea typeface="等线" panose="02010600030101010101" pitchFamily="2" charset="-122"/>
              </a:rPr>
              <a:t>Mary, Ben, Gloria, and Tom are taking an English test. Mary didn’t prepare her lesson well. She sits nervously in her seat. Her best friend Ben, who is good at English, wants to offer her help, but her other two friends, Gloria and Tom, don't think it's really helpful......</a:t>
            </a:r>
            <a:endParaRPr lang="zh-CN" altLang="en-US" sz="2000" dirty="0"/>
          </a:p>
        </p:txBody>
      </p:sp>
    </p:spTree>
    <p:extLst>
      <p:ext uri="{BB962C8B-B14F-4D97-AF65-F5344CB8AC3E}">
        <p14:creationId xmlns:p14="http://schemas.microsoft.com/office/powerpoint/2010/main" val="1393480241"/>
      </p:ext>
    </p:extLst>
  </p:cSld>
  <p:clrMapOvr>
    <a:masterClrMapping/>
  </p:clrMapOvr>
  <p:transition>
    <p:wheel spokes="2"/>
    <p:sndAc>
      <p:stSnd>
        <p:snd r:embed="rId2" name="camera.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8BFE8451-B949-422D-BFBC-F1098DC3958C}"/>
              </a:ext>
            </a:extLst>
          </p:cNvPr>
          <p:cNvSpPr txBox="1"/>
          <p:nvPr/>
        </p:nvSpPr>
        <p:spPr>
          <a:xfrm>
            <a:off x="648393" y="216131"/>
            <a:ext cx="4904509" cy="584775"/>
          </a:xfrm>
          <a:prstGeom prst="rect">
            <a:avLst/>
          </a:prstGeom>
          <a:noFill/>
        </p:spPr>
        <p:txBody>
          <a:bodyPr wrap="square" rtlCol="0">
            <a:spAutoFit/>
          </a:bodyPr>
          <a:lstStyle/>
          <a:p>
            <a:r>
              <a:rPr lang="en-US" altLang="zh-CN" sz="3200" b="1" i="1" dirty="0">
                <a:solidFill>
                  <a:srgbClr val="7030A0"/>
                </a:solidFill>
                <a:latin typeface="Times New Roman" panose="02020603050405020304" pitchFamily="18" charset="0"/>
                <a:cs typeface="Times New Roman" panose="02020603050405020304" pitchFamily="18" charset="0"/>
              </a:rPr>
              <a:t>Scenario 3</a:t>
            </a:r>
            <a:endParaRPr lang="zh-CN" altLang="en-US" sz="3200" b="1" i="1" dirty="0">
              <a:solidFill>
                <a:srgbClr val="7030A0"/>
              </a:solidFill>
              <a:latin typeface="Times New Roman" panose="02020603050405020304" pitchFamily="18" charset="0"/>
              <a:cs typeface="Times New Roman" panose="02020603050405020304" pitchFamily="18" charset="0"/>
            </a:endParaRPr>
          </a:p>
        </p:txBody>
      </p:sp>
      <p:pic>
        <p:nvPicPr>
          <p:cNvPr id="3" name="圖片 2">
            <a:extLst>
              <a:ext uri="{FF2B5EF4-FFF2-40B4-BE49-F238E27FC236}">
                <a16:creationId xmlns:a16="http://schemas.microsoft.com/office/drawing/2014/main" id="{BE648182-0612-4E70-98FC-52CB292B8C90}"/>
              </a:ext>
            </a:extLst>
          </p:cNvPr>
          <p:cNvPicPr>
            <a:picLocks noChangeAspect="1"/>
          </p:cNvPicPr>
          <p:nvPr/>
        </p:nvPicPr>
        <p:blipFill>
          <a:blip r:embed="rId3"/>
          <a:stretch>
            <a:fillRect/>
          </a:stretch>
        </p:blipFill>
        <p:spPr>
          <a:xfrm>
            <a:off x="873970" y="953306"/>
            <a:ext cx="5323630" cy="4216666"/>
          </a:xfrm>
          <a:prstGeom prst="rect">
            <a:avLst/>
          </a:prstGeom>
        </p:spPr>
      </p:pic>
      <p:pic>
        <p:nvPicPr>
          <p:cNvPr id="4" name="圖片 3">
            <a:extLst>
              <a:ext uri="{FF2B5EF4-FFF2-40B4-BE49-F238E27FC236}">
                <a16:creationId xmlns:a16="http://schemas.microsoft.com/office/drawing/2014/main" id="{8EC8FECD-9065-4589-96DB-47A9A156CE09}"/>
              </a:ext>
            </a:extLst>
          </p:cNvPr>
          <p:cNvPicPr>
            <a:picLocks noChangeAspect="1"/>
          </p:cNvPicPr>
          <p:nvPr/>
        </p:nvPicPr>
        <p:blipFill>
          <a:blip r:embed="rId4"/>
          <a:stretch>
            <a:fillRect/>
          </a:stretch>
        </p:blipFill>
        <p:spPr>
          <a:xfrm>
            <a:off x="7543755" y="4461531"/>
            <a:ext cx="4561630" cy="2284007"/>
          </a:xfrm>
          <a:prstGeom prst="rect">
            <a:avLst/>
          </a:prstGeom>
        </p:spPr>
      </p:pic>
      <p:sp>
        <p:nvSpPr>
          <p:cNvPr id="5" name="文字方塊 4">
            <a:extLst>
              <a:ext uri="{FF2B5EF4-FFF2-40B4-BE49-F238E27FC236}">
                <a16:creationId xmlns:a16="http://schemas.microsoft.com/office/drawing/2014/main" id="{6630089D-C717-47E0-95FE-B7FF3191EE47}"/>
              </a:ext>
            </a:extLst>
          </p:cNvPr>
          <p:cNvSpPr txBox="1"/>
          <p:nvPr/>
        </p:nvSpPr>
        <p:spPr>
          <a:xfrm>
            <a:off x="6370320" y="929640"/>
            <a:ext cx="5445162" cy="2862322"/>
          </a:xfrm>
          <a:prstGeom prst="rect">
            <a:avLst/>
          </a:prstGeom>
          <a:noFill/>
        </p:spPr>
        <p:txBody>
          <a:bodyPr wrap="square" rtlCol="0">
            <a:spAutoFit/>
          </a:bodyPr>
          <a:lstStyle/>
          <a:p>
            <a:r>
              <a:rPr lang="en-US" altLang="zh-CN" sz="2000" kern="100" dirty="0">
                <a:effectLst/>
                <a:latin typeface="Times New Roman" panose="02020603050405020304" pitchFamily="18" charset="0"/>
                <a:ea typeface="等线" panose="02010600030101010101" pitchFamily="2" charset="-122"/>
              </a:rPr>
              <a:t>Janice and Dori went to Hua Fa Shopping Mall last week. 5 days later, there was a news report: “Confirmed that a person with a new coronavirus infection has been </a:t>
            </a:r>
            <a:r>
              <a:rPr lang="en-US" altLang="zh-CN" sz="2000" kern="100" dirty="0">
                <a:latin typeface="Times New Roman" panose="02020603050405020304" pitchFamily="18" charset="0"/>
                <a:ea typeface="等线" panose="02010600030101010101" pitchFamily="2" charset="-122"/>
              </a:rPr>
              <a:t>to the Mall</a:t>
            </a:r>
            <a:r>
              <a:rPr lang="en-US" altLang="zh-CN" sz="2000" kern="100" dirty="0">
                <a:effectLst/>
                <a:latin typeface="Times New Roman" panose="02020603050405020304" pitchFamily="18" charset="0"/>
                <a:ea typeface="等线" panose="02010600030101010101" pitchFamily="2" charset="-122"/>
              </a:rPr>
              <a:t>.” The school requires everyone to report on their trip for the last two weeks, but Janice and Dori are going to join a party tonight, so should they report right away or after they attend the party? Their best friends Justin and Sam give them some advice……</a:t>
            </a:r>
            <a:endParaRPr lang="zh-CN" altLang="en-US" sz="2000" dirty="0"/>
          </a:p>
        </p:txBody>
      </p:sp>
    </p:spTree>
    <p:extLst>
      <p:ext uri="{BB962C8B-B14F-4D97-AF65-F5344CB8AC3E}">
        <p14:creationId xmlns:p14="http://schemas.microsoft.com/office/powerpoint/2010/main" val="972948918"/>
      </p:ext>
    </p:extLst>
  </p:cSld>
  <p:clrMapOvr>
    <a:masterClrMapping/>
  </p:clrMapOvr>
  <p:transition>
    <p:wheel spokes="2"/>
    <p:sndAc>
      <p:stSnd>
        <p:snd r:embed="rId2" name="camera.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71104B1C-ECE1-4CD6-B44E-DC7415A585F0}"/>
              </a:ext>
            </a:extLst>
          </p:cNvPr>
          <p:cNvSpPr txBox="1"/>
          <p:nvPr/>
        </p:nvSpPr>
        <p:spPr>
          <a:xfrm>
            <a:off x="648393" y="216131"/>
            <a:ext cx="4904509" cy="584775"/>
          </a:xfrm>
          <a:prstGeom prst="rect">
            <a:avLst/>
          </a:prstGeom>
          <a:noFill/>
        </p:spPr>
        <p:txBody>
          <a:bodyPr wrap="square" rtlCol="0">
            <a:spAutoFit/>
          </a:bodyPr>
          <a:lstStyle/>
          <a:p>
            <a:r>
              <a:rPr lang="en-US" altLang="zh-CN" sz="3200" b="1" i="1" dirty="0">
                <a:solidFill>
                  <a:srgbClr val="7030A0"/>
                </a:solidFill>
                <a:latin typeface="Times New Roman" panose="02020603050405020304" pitchFamily="18" charset="0"/>
                <a:cs typeface="Times New Roman" panose="02020603050405020304" pitchFamily="18" charset="0"/>
              </a:rPr>
              <a:t>Scenario 4</a:t>
            </a:r>
            <a:endParaRPr lang="zh-CN" altLang="en-US" sz="3200" b="1" i="1" dirty="0">
              <a:solidFill>
                <a:srgbClr val="7030A0"/>
              </a:solidFill>
              <a:latin typeface="Times New Roman" panose="02020603050405020304" pitchFamily="18" charset="0"/>
              <a:cs typeface="Times New Roman" panose="02020603050405020304" pitchFamily="18" charset="0"/>
            </a:endParaRPr>
          </a:p>
        </p:txBody>
      </p:sp>
      <p:pic>
        <p:nvPicPr>
          <p:cNvPr id="3" name="圖片 2">
            <a:extLst>
              <a:ext uri="{FF2B5EF4-FFF2-40B4-BE49-F238E27FC236}">
                <a16:creationId xmlns:a16="http://schemas.microsoft.com/office/drawing/2014/main" id="{FFE9887B-11CC-4376-9381-39208B3DC331}"/>
              </a:ext>
            </a:extLst>
          </p:cNvPr>
          <p:cNvPicPr>
            <a:picLocks noChangeAspect="1"/>
          </p:cNvPicPr>
          <p:nvPr/>
        </p:nvPicPr>
        <p:blipFill>
          <a:blip r:embed="rId3"/>
          <a:stretch>
            <a:fillRect/>
          </a:stretch>
        </p:blipFill>
        <p:spPr>
          <a:xfrm>
            <a:off x="600826" y="1198880"/>
            <a:ext cx="6754838" cy="4597400"/>
          </a:xfrm>
          <a:prstGeom prst="rect">
            <a:avLst/>
          </a:prstGeom>
        </p:spPr>
      </p:pic>
      <p:sp>
        <p:nvSpPr>
          <p:cNvPr id="4" name="文字方塊 3">
            <a:extLst>
              <a:ext uri="{FF2B5EF4-FFF2-40B4-BE49-F238E27FC236}">
                <a16:creationId xmlns:a16="http://schemas.microsoft.com/office/drawing/2014/main" id="{7D4F7D42-AA50-4633-A4EF-139937B0C78A}"/>
              </a:ext>
            </a:extLst>
          </p:cNvPr>
          <p:cNvSpPr txBox="1"/>
          <p:nvPr/>
        </p:nvSpPr>
        <p:spPr>
          <a:xfrm>
            <a:off x="7513320" y="1173480"/>
            <a:ext cx="4333240" cy="3416320"/>
          </a:xfrm>
          <a:prstGeom prst="rect">
            <a:avLst/>
          </a:prstGeom>
          <a:noFill/>
        </p:spPr>
        <p:txBody>
          <a:bodyPr wrap="square" rtlCol="0">
            <a:spAutoFit/>
          </a:bodyPr>
          <a:lstStyle/>
          <a:p>
            <a:r>
              <a:rPr lang="en-US" altLang="zh-CN" sz="2400" kern="100" dirty="0">
                <a:effectLst/>
                <a:latin typeface="Times New Roman" panose="02020603050405020304" pitchFamily="18" charset="0"/>
                <a:ea typeface="等线" panose="02010600030101010101" pitchFamily="2" charset="-122"/>
              </a:rPr>
              <a:t>Marin, Tommy, Alex, and Kent are good friends. They all like riding motorcycles, but Kent hasn't gotten his motorcycle license yet. Today is Saturday. Kent suggests that they four ride for a picnic. Marin is very excited to hear that, but Tommy and Alex have different ideas……</a:t>
            </a:r>
            <a:endParaRPr lang="zh-CN" altLang="en-US" sz="2400" dirty="0"/>
          </a:p>
        </p:txBody>
      </p:sp>
    </p:spTree>
    <p:extLst>
      <p:ext uri="{BB962C8B-B14F-4D97-AF65-F5344CB8AC3E}">
        <p14:creationId xmlns:p14="http://schemas.microsoft.com/office/powerpoint/2010/main" val="911611545"/>
      </p:ext>
    </p:extLst>
  </p:cSld>
  <p:clrMapOvr>
    <a:masterClrMapping/>
  </p:clrMapOvr>
  <p:transition>
    <p:wheel spokes="2"/>
    <p:sndAc>
      <p:stSnd>
        <p:snd r:embed="rId2" name="camera.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995010CF-8423-46A1-82DF-2A41E0660390}"/>
              </a:ext>
            </a:extLst>
          </p:cNvPr>
          <p:cNvSpPr txBox="1"/>
          <p:nvPr/>
        </p:nvSpPr>
        <p:spPr>
          <a:xfrm>
            <a:off x="897775" y="1921545"/>
            <a:ext cx="10678389" cy="1859163"/>
          </a:xfrm>
          <a:prstGeom prst="rect">
            <a:avLst/>
          </a:prstGeom>
          <a:noFill/>
        </p:spPr>
        <p:txBody>
          <a:bodyPr wrap="square">
            <a:spAutoFit/>
          </a:bodyPr>
          <a:lstStyle/>
          <a:p>
            <a:pPr>
              <a:lnSpc>
                <a:spcPts val="2005"/>
              </a:lnSpc>
            </a:pPr>
            <a:r>
              <a:rPr lang="en-US" altLang="zh-CN" sz="2800" b="1" dirty="0">
                <a:latin typeface="Times New Roman" panose="02020603050405020304" pitchFamily="18" charset="0"/>
                <a:ea typeface="等线" panose="02010600030101010101" pitchFamily="2" charset="-122"/>
              </a:rPr>
              <a:t> </a:t>
            </a:r>
            <a:endParaRPr lang="zh-CN" altLang="zh-CN" sz="2800" b="1" dirty="0">
              <a:latin typeface="Times New Roman" panose="02020603050405020304" pitchFamily="18" charset="0"/>
              <a:ea typeface="等线" panose="02010600030101010101" pitchFamily="2" charset="-122"/>
            </a:endParaRPr>
          </a:p>
          <a:p>
            <a:pPr>
              <a:lnSpc>
                <a:spcPts val="6200"/>
              </a:lnSpc>
            </a:pPr>
            <a:r>
              <a:rPr lang="en-US" altLang="zh-CN" sz="3600" dirty="0">
                <a:latin typeface="Times New Roman" panose="02020603050405020304" pitchFamily="18" charset="0"/>
                <a:ea typeface="等线" panose="02010600030101010101" pitchFamily="2" charset="-122"/>
              </a:rPr>
              <a:t>Please g</a:t>
            </a:r>
            <a:r>
              <a:rPr lang="en-US" altLang="zh-CN" sz="3600" dirty="0">
                <a:effectLst/>
                <a:latin typeface="Times New Roman" panose="02020603050405020304" pitchFamily="18" charset="0"/>
                <a:ea typeface="等线" panose="02010600030101010101" pitchFamily="2" charset="-122"/>
              </a:rPr>
              <a:t>ive your comments about the role play according to your evaluation form.</a:t>
            </a:r>
            <a:endParaRPr lang="zh-CN" altLang="en-US" sz="4800" dirty="0"/>
          </a:p>
        </p:txBody>
      </p:sp>
      <p:sp>
        <p:nvSpPr>
          <p:cNvPr id="4" name="文字方塊 3">
            <a:extLst>
              <a:ext uri="{FF2B5EF4-FFF2-40B4-BE49-F238E27FC236}">
                <a16:creationId xmlns:a16="http://schemas.microsoft.com/office/drawing/2014/main" id="{DC40C07C-2C41-4604-995F-4D931BD381F8}"/>
              </a:ext>
            </a:extLst>
          </p:cNvPr>
          <p:cNvSpPr txBox="1"/>
          <p:nvPr/>
        </p:nvSpPr>
        <p:spPr>
          <a:xfrm>
            <a:off x="897775" y="1213659"/>
            <a:ext cx="4505498" cy="707886"/>
          </a:xfrm>
          <a:prstGeom prst="rect">
            <a:avLst/>
          </a:prstGeom>
          <a:noFill/>
        </p:spPr>
        <p:txBody>
          <a:bodyPr wrap="square" rtlCol="0">
            <a:spAutoFit/>
          </a:bodyPr>
          <a:lstStyle/>
          <a:p>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等线" panose="02010600030101010101" pitchFamily="2" charset="-122"/>
                <a:cs typeface="+mn-cs"/>
              </a:rPr>
              <a:t>Post-task</a:t>
            </a:r>
            <a:endParaRPr lang="zh-CN" altLang="en-US" sz="2000" dirty="0">
              <a:solidFill>
                <a:srgbClr val="0070C0"/>
              </a:solidFill>
            </a:endParaRPr>
          </a:p>
        </p:txBody>
      </p:sp>
      <p:sp>
        <p:nvSpPr>
          <p:cNvPr id="5" name="文字方塊 4">
            <a:extLst>
              <a:ext uri="{FF2B5EF4-FFF2-40B4-BE49-F238E27FC236}">
                <a16:creationId xmlns:a16="http://schemas.microsoft.com/office/drawing/2014/main" id="{5F3783D0-77F2-43CC-91B4-E76DEB3399B9}"/>
              </a:ext>
            </a:extLst>
          </p:cNvPr>
          <p:cNvSpPr txBox="1"/>
          <p:nvPr/>
        </p:nvSpPr>
        <p:spPr>
          <a:xfrm>
            <a:off x="964276" y="4119262"/>
            <a:ext cx="8312727" cy="646331"/>
          </a:xfrm>
          <a:prstGeom prst="rect">
            <a:avLst/>
          </a:prstGeom>
          <a:noFill/>
        </p:spPr>
        <p:txBody>
          <a:bodyPr wrap="square" rtlCol="0">
            <a:spAutoFit/>
          </a:bodyPr>
          <a:lstStyle/>
          <a:p>
            <a:r>
              <a:rPr lang="en-US" altLang="zh-CN" sz="3600" dirty="0">
                <a:solidFill>
                  <a:srgbClr val="7030A0"/>
                </a:solidFill>
              </a:rPr>
              <a:t>Choose the best actor and actress.</a:t>
            </a:r>
            <a:endParaRPr lang="zh-CN" altLang="en-US" sz="3600" dirty="0">
              <a:solidFill>
                <a:srgbClr val="7030A0"/>
              </a:solidFill>
            </a:endParaRPr>
          </a:p>
        </p:txBody>
      </p:sp>
      <p:sp>
        <p:nvSpPr>
          <p:cNvPr id="6" name="文字方塊 5">
            <a:extLst>
              <a:ext uri="{FF2B5EF4-FFF2-40B4-BE49-F238E27FC236}">
                <a16:creationId xmlns:a16="http://schemas.microsoft.com/office/drawing/2014/main" id="{307DA76D-5481-41C2-B4CC-489BEE9BBC3C}"/>
              </a:ext>
            </a:extLst>
          </p:cNvPr>
          <p:cNvSpPr txBox="1"/>
          <p:nvPr/>
        </p:nvSpPr>
        <p:spPr>
          <a:xfrm>
            <a:off x="964276" y="5026373"/>
            <a:ext cx="7880465" cy="1200329"/>
          </a:xfrm>
          <a:prstGeom prst="rect">
            <a:avLst/>
          </a:prstGeom>
          <a:noFill/>
        </p:spPr>
        <p:txBody>
          <a:bodyPr wrap="square" rtlCol="0">
            <a:spAutoFit/>
          </a:bodyPr>
          <a:lstStyle/>
          <a:p>
            <a:r>
              <a:rPr lang="en-US" altLang="zh-CN" sz="3600" dirty="0">
                <a:solidFill>
                  <a:srgbClr val="C00000"/>
                </a:solidFill>
              </a:rPr>
              <a:t>Best actor: ___________________</a:t>
            </a:r>
          </a:p>
          <a:p>
            <a:r>
              <a:rPr lang="en-US" altLang="zh-CN" sz="3600" dirty="0">
                <a:solidFill>
                  <a:srgbClr val="C00000"/>
                </a:solidFill>
              </a:rPr>
              <a:t>Best actress</a:t>
            </a:r>
            <a:r>
              <a:rPr lang="zh-CN" altLang="en-US" sz="3600" dirty="0">
                <a:solidFill>
                  <a:srgbClr val="C00000"/>
                </a:solidFill>
              </a:rPr>
              <a:t>： </a:t>
            </a:r>
            <a:r>
              <a:rPr lang="en-US" altLang="zh-CN" sz="3600" dirty="0">
                <a:solidFill>
                  <a:srgbClr val="C00000"/>
                </a:solidFill>
              </a:rPr>
              <a:t>________________</a:t>
            </a:r>
            <a:endParaRPr lang="zh-CN" altLang="en-US" sz="3600" dirty="0">
              <a:solidFill>
                <a:srgbClr val="C00000"/>
              </a:solidFill>
            </a:endParaRPr>
          </a:p>
        </p:txBody>
      </p:sp>
      <p:pic>
        <p:nvPicPr>
          <p:cNvPr id="8" name="圖片 7">
            <a:extLst>
              <a:ext uri="{FF2B5EF4-FFF2-40B4-BE49-F238E27FC236}">
                <a16:creationId xmlns:a16="http://schemas.microsoft.com/office/drawing/2014/main" id="{630A231D-A907-440A-AFEC-AEA9209BAC47}"/>
              </a:ext>
            </a:extLst>
          </p:cNvPr>
          <p:cNvPicPr>
            <a:picLocks noChangeAspect="1"/>
          </p:cNvPicPr>
          <p:nvPr/>
        </p:nvPicPr>
        <p:blipFill>
          <a:blip r:embed="rId3"/>
          <a:stretch>
            <a:fillRect/>
          </a:stretch>
        </p:blipFill>
        <p:spPr>
          <a:xfrm>
            <a:off x="9476509" y="4141529"/>
            <a:ext cx="2540837" cy="2716471"/>
          </a:xfrm>
          <a:prstGeom prst="rect">
            <a:avLst/>
          </a:prstGeom>
        </p:spPr>
      </p:pic>
    </p:spTree>
    <p:extLst>
      <p:ext uri="{BB962C8B-B14F-4D97-AF65-F5344CB8AC3E}">
        <p14:creationId xmlns:p14="http://schemas.microsoft.com/office/powerpoint/2010/main" val="3041089730"/>
      </p:ext>
    </p:extLst>
  </p:cSld>
  <p:clrMapOvr>
    <a:masterClrMapping/>
  </p:clrMapOvr>
  <p:transition>
    <p:wheel spokes="2"/>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BE3A875B-51FA-4D2C-A694-366ED7082A08}"/>
              </a:ext>
            </a:extLst>
          </p:cNvPr>
          <p:cNvSpPr txBox="1"/>
          <p:nvPr/>
        </p:nvSpPr>
        <p:spPr>
          <a:xfrm>
            <a:off x="852549" y="1056891"/>
            <a:ext cx="5453150" cy="707886"/>
          </a:xfrm>
          <a:prstGeom prst="rect">
            <a:avLst/>
          </a:prstGeom>
          <a:noFill/>
        </p:spPr>
        <p:txBody>
          <a:bodyPr wrap="square" rtlCol="0">
            <a:spAutoFit/>
          </a:bodyPr>
          <a:lstStyle/>
          <a:p>
            <a:r>
              <a:rPr lang="en-US" altLang="zh-CN" sz="4000" b="1" dirty="0">
                <a:solidFill>
                  <a:srgbClr val="FF00FF"/>
                </a:solidFill>
              </a:rPr>
              <a:t>4. Conclusion</a:t>
            </a:r>
            <a:endParaRPr lang="zh-CN" altLang="en-US" sz="4000" b="1" dirty="0">
              <a:solidFill>
                <a:srgbClr val="FF00FF"/>
              </a:solidFill>
            </a:endParaRPr>
          </a:p>
        </p:txBody>
      </p:sp>
      <p:sp>
        <p:nvSpPr>
          <p:cNvPr id="6" name="文字方塊 5">
            <a:extLst>
              <a:ext uri="{FF2B5EF4-FFF2-40B4-BE49-F238E27FC236}">
                <a16:creationId xmlns:a16="http://schemas.microsoft.com/office/drawing/2014/main" id="{6E7E5876-5EAF-41EF-978F-B6FA4BE20FE6}"/>
              </a:ext>
            </a:extLst>
          </p:cNvPr>
          <p:cNvSpPr txBox="1"/>
          <p:nvPr/>
        </p:nvSpPr>
        <p:spPr>
          <a:xfrm>
            <a:off x="611067" y="1839960"/>
            <a:ext cx="11327422" cy="3961149"/>
          </a:xfrm>
          <a:prstGeom prst="rect">
            <a:avLst/>
          </a:prstGeom>
          <a:noFill/>
        </p:spPr>
        <p:txBody>
          <a:bodyPr wrap="square">
            <a:spAutoFit/>
          </a:bodyPr>
          <a:lstStyle/>
          <a:p>
            <a:pPr lvl="0">
              <a:lnSpc>
                <a:spcPts val="5100"/>
              </a:lnSpc>
            </a:pPr>
            <a:r>
              <a:rPr lang="en-US" altLang="zh-CN" sz="4400" b="1" dirty="0">
                <a:solidFill>
                  <a:schemeClr val="accent3">
                    <a:lumMod val="50000"/>
                  </a:schemeClr>
                </a:solidFill>
                <a:latin typeface="Times New Roman" panose="02020603050405020304" pitchFamily="18" charset="0"/>
                <a:ea typeface="等线" panose="02010600030101010101" pitchFamily="2" charset="-122"/>
              </a:rPr>
              <a:t>F</a:t>
            </a:r>
            <a:r>
              <a:rPr lang="en-US" altLang="zh-CN" sz="4400" b="1" dirty="0">
                <a:solidFill>
                  <a:schemeClr val="accent3">
                    <a:lumMod val="50000"/>
                  </a:schemeClr>
                </a:solidFill>
                <a:effectLst/>
                <a:latin typeface="Times New Roman" panose="02020603050405020304" pitchFamily="18" charset="0"/>
                <a:ea typeface="等线" panose="02010600030101010101" pitchFamily="2" charset="-122"/>
              </a:rPr>
              <a:t>eedback on roleplay: </a:t>
            </a:r>
          </a:p>
          <a:p>
            <a:pPr marL="571500" lvl="0" indent="-571500">
              <a:lnSpc>
                <a:spcPts val="5100"/>
              </a:lnSpc>
              <a:buFont typeface="Arial" panose="020B0604020202020204" pitchFamily="34" charset="0"/>
              <a:buChar char="•"/>
            </a:pPr>
            <a:r>
              <a:rPr lang="en-US" altLang="zh-CN" sz="3600" dirty="0">
                <a:latin typeface="Times New Roman" panose="02020603050405020304" pitchFamily="18" charset="0"/>
                <a:ea typeface="等线" panose="02010600030101010101" pitchFamily="2" charset="-122"/>
              </a:rPr>
              <a:t>Summarize the role play in terms of use of language and coping with the problems.</a:t>
            </a:r>
          </a:p>
          <a:p>
            <a:pPr marL="571500" lvl="0" indent="-571500">
              <a:lnSpc>
                <a:spcPts val="5100"/>
              </a:lnSpc>
              <a:buFont typeface="Arial" panose="020B0604020202020204" pitchFamily="34" charset="0"/>
              <a:buChar char="•"/>
            </a:pPr>
            <a:r>
              <a:rPr lang="en-US" altLang="zh-CN" sz="3600" dirty="0">
                <a:latin typeface="Times New Roman" panose="02020603050405020304" pitchFamily="18" charset="0"/>
                <a:ea typeface="等线" panose="02010600030101010101" pitchFamily="2" charset="-122"/>
              </a:rPr>
              <a:t>Provide feedback on the ability to handle things correctly.</a:t>
            </a:r>
          </a:p>
          <a:p>
            <a:pPr marL="571500" lvl="0" indent="-571500">
              <a:lnSpc>
                <a:spcPts val="5100"/>
              </a:lnSpc>
              <a:buFont typeface="Arial" panose="020B0604020202020204" pitchFamily="34" charset="0"/>
              <a:buChar char="•"/>
            </a:pPr>
            <a:r>
              <a:rPr lang="en-US" altLang="zh-CN" sz="3600" dirty="0">
                <a:latin typeface="Times New Roman" panose="02020603050405020304" pitchFamily="18" charset="0"/>
                <a:ea typeface="等线" panose="02010600030101010101" pitchFamily="2" charset="-122"/>
              </a:rPr>
              <a:t>Reiterate the importance of integrity and guide students on how to be integrity people.</a:t>
            </a:r>
          </a:p>
        </p:txBody>
      </p:sp>
      <p:pic>
        <p:nvPicPr>
          <p:cNvPr id="7" name="圖片 6">
            <a:extLst>
              <a:ext uri="{FF2B5EF4-FFF2-40B4-BE49-F238E27FC236}">
                <a16:creationId xmlns:a16="http://schemas.microsoft.com/office/drawing/2014/main" id="{2F6483AE-02BD-49DB-9742-94B410490F47}"/>
              </a:ext>
            </a:extLst>
          </p:cNvPr>
          <p:cNvPicPr>
            <a:picLocks noChangeAspect="1"/>
          </p:cNvPicPr>
          <p:nvPr/>
        </p:nvPicPr>
        <p:blipFill>
          <a:blip r:embed="rId3"/>
          <a:stretch>
            <a:fillRect/>
          </a:stretch>
        </p:blipFill>
        <p:spPr>
          <a:xfrm>
            <a:off x="9659389" y="0"/>
            <a:ext cx="2532611" cy="2216035"/>
          </a:xfrm>
          <a:prstGeom prst="rect">
            <a:avLst/>
          </a:prstGeom>
        </p:spPr>
      </p:pic>
    </p:spTree>
    <p:extLst>
      <p:ext uri="{BB962C8B-B14F-4D97-AF65-F5344CB8AC3E}">
        <p14:creationId xmlns:p14="http://schemas.microsoft.com/office/powerpoint/2010/main" val="1215154216"/>
      </p:ext>
    </p:extLst>
  </p:cSld>
  <p:clrMapOvr>
    <a:masterClrMapping/>
  </p:clrMapOvr>
  <p:transition>
    <p:wheel spokes="2"/>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0B1CDAE-9FBC-4FAC-9417-385F5742C0A9}"/>
              </a:ext>
            </a:extLst>
          </p:cNvPr>
          <p:cNvSpPr txBox="1"/>
          <p:nvPr/>
        </p:nvSpPr>
        <p:spPr>
          <a:xfrm>
            <a:off x="743989" y="1016970"/>
            <a:ext cx="6109854" cy="707886"/>
          </a:xfrm>
          <a:prstGeom prst="rect">
            <a:avLst/>
          </a:prstGeom>
          <a:noFill/>
        </p:spPr>
        <p:txBody>
          <a:bodyPr wrap="square">
            <a:spAutoFit/>
          </a:bodyPr>
          <a:lstStyle/>
          <a:p>
            <a:r>
              <a:rPr lang="en-US" altLang="zh-CN" sz="4000" b="1" dirty="0">
                <a:solidFill>
                  <a:srgbClr val="FF00FF"/>
                </a:solidFill>
              </a:rPr>
              <a:t>5. Assignment</a:t>
            </a:r>
            <a:endParaRPr lang="zh-CN" altLang="en-US" sz="4000" b="1" dirty="0">
              <a:solidFill>
                <a:srgbClr val="FF00FF"/>
              </a:solidFill>
            </a:endParaRPr>
          </a:p>
        </p:txBody>
      </p:sp>
      <p:sp>
        <p:nvSpPr>
          <p:cNvPr id="5" name="文字方塊 4">
            <a:extLst>
              <a:ext uri="{FF2B5EF4-FFF2-40B4-BE49-F238E27FC236}">
                <a16:creationId xmlns:a16="http://schemas.microsoft.com/office/drawing/2014/main" id="{3817D935-32BF-4C71-BDDF-F59CD519E170}"/>
              </a:ext>
            </a:extLst>
          </p:cNvPr>
          <p:cNvSpPr txBox="1"/>
          <p:nvPr/>
        </p:nvSpPr>
        <p:spPr>
          <a:xfrm>
            <a:off x="743989" y="2270823"/>
            <a:ext cx="10561320" cy="2749279"/>
          </a:xfrm>
          <a:prstGeom prst="rect">
            <a:avLst/>
          </a:prstGeom>
          <a:noFill/>
        </p:spPr>
        <p:txBody>
          <a:bodyPr wrap="square">
            <a:spAutoFit/>
          </a:bodyPr>
          <a:lstStyle/>
          <a:p>
            <a:pPr>
              <a:lnSpc>
                <a:spcPts val="5300"/>
              </a:lnSpc>
            </a:pPr>
            <a:r>
              <a:rPr lang="en-US" altLang="zh-CN" sz="3600" b="1" dirty="0">
                <a:solidFill>
                  <a:schemeClr val="accent3">
                    <a:lumMod val="50000"/>
                  </a:schemeClr>
                </a:solidFill>
                <a:latin typeface="Times New Roman" panose="02020603050405020304" pitchFamily="18" charset="0"/>
                <a:ea typeface="等线" panose="02010600030101010101" pitchFamily="2" charset="-122"/>
              </a:rPr>
              <a:t>Mini writing: </a:t>
            </a:r>
          </a:p>
          <a:p>
            <a:pPr>
              <a:lnSpc>
                <a:spcPts val="5300"/>
              </a:lnSpc>
            </a:pPr>
            <a:r>
              <a:rPr lang="en-US" altLang="zh-CN" sz="3600" dirty="0">
                <a:latin typeface="Times New Roman" panose="02020603050405020304" pitchFamily="18" charset="0"/>
                <a:ea typeface="等线" panose="02010600030101010101" pitchFamily="2" charset="-122"/>
              </a:rPr>
              <a:t>Describe an integrity story of your own. How did you feel at that time? What can you do to improve your integrity?</a:t>
            </a:r>
            <a:endParaRPr lang="zh-CN" altLang="en-US" sz="3600" dirty="0">
              <a:latin typeface="Times New Roman" panose="02020603050405020304" pitchFamily="18" charset="0"/>
              <a:ea typeface="等线" panose="02010600030101010101" pitchFamily="2" charset="-122"/>
            </a:endParaRPr>
          </a:p>
        </p:txBody>
      </p:sp>
    </p:spTree>
    <p:extLst>
      <p:ext uri="{BB962C8B-B14F-4D97-AF65-F5344CB8AC3E}">
        <p14:creationId xmlns:p14="http://schemas.microsoft.com/office/powerpoint/2010/main" val="1679746320"/>
      </p:ext>
    </p:extLst>
  </p:cSld>
  <p:clrMapOvr>
    <a:masterClrMapping/>
  </p:clrMapOvr>
  <p:transition>
    <p:wheel spokes="2"/>
    <p:sndAc>
      <p:stSnd>
        <p:snd r:embed="rId2" name="camera.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4" name="Picture 5" descr="圖片1.wmf">
            <a:extLst>
              <a:ext uri="{FF2B5EF4-FFF2-40B4-BE49-F238E27FC236}">
                <a16:creationId xmlns:a16="http://schemas.microsoft.com/office/drawing/2014/main" id="{0AA7E8DD-338C-4293-A31C-EB4C838608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3886200"/>
            <a:ext cx="2159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7" descr="tamax">
            <a:extLst>
              <a:ext uri="{FF2B5EF4-FFF2-40B4-BE49-F238E27FC236}">
                <a16:creationId xmlns:a16="http://schemas.microsoft.com/office/drawing/2014/main" id="{0B0419D9-2338-4608-90DE-2D4C01FA960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48801" y="5181601"/>
            <a:ext cx="8239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a:extLst>
              <a:ext uri="{FF2B5EF4-FFF2-40B4-BE49-F238E27FC236}">
                <a16:creationId xmlns:a16="http://schemas.microsoft.com/office/drawing/2014/main" id="{78A90E3B-B85C-4D1D-B324-2BAB46F084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6096001"/>
            <a:ext cx="8458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WordArt 11">
            <a:extLst>
              <a:ext uri="{FF2B5EF4-FFF2-40B4-BE49-F238E27FC236}">
                <a16:creationId xmlns:a16="http://schemas.microsoft.com/office/drawing/2014/main" id="{0B837137-2A05-43A9-A5CB-A0997A158DEF}"/>
              </a:ext>
            </a:extLst>
          </p:cNvPr>
          <p:cNvSpPr>
            <a:spLocks noChangeArrowheads="1" noChangeShapeType="1" noTextEdit="1"/>
          </p:cNvSpPr>
          <p:nvPr/>
        </p:nvSpPr>
        <p:spPr bwMode="auto">
          <a:xfrm>
            <a:off x="2819400" y="685800"/>
            <a:ext cx="4648200" cy="2057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4">
              <a:avLst>
                <a:gd name="adj1" fmla="val 13005"/>
                <a:gd name="adj2" fmla="val 0"/>
              </a:avLst>
            </a:prstTxWarp>
          </a:bodyPr>
          <a:lstStyle/>
          <a:p>
            <a:pPr algn="ctr" fontAlgn="base">
              <a:spcBef>
                <a:spcPct val="0"/>
              </a:spcBef>
              <a:spcAft>
                <a:spcPct val="0"/>
              </a:spcAft>
            </a:pPr>
            <a:r>
              <a:rPr lang="en-US" altLang="zh-CN" sz="3600" b="1" i="1" kern="10">
                <a:gradFill rotWithShape="1">
                  <a:gsLst>
                    <a:gs pos="0">
                      <a:srgbClr val="00FF00"/>
                    </a:gs>
                    <a:gs pos="100000">
                      <a:srgbClr val="00CCFF"/>
                    </a:gs>
                  </a:gsLst>
                  <a:lin ang="5400000" scaled="1"/>
                </a:gradFill>
                <a:effectLst>
                  <a:outerShdw dist="99190" dir="7788334" algn="ctr" rotWithShape="0">
                    <a:srgbClr val="000080">
                      <a:alpha val="79999"/>
                    </a:srgbClr>
                  </a:outerShdw>
                </a:effectLst>
                <a:latin typeface="宋体" panose="02010600030101010101" pitchFamily="2" charset="-122"/>
                <a:ea typeface="宋体" panose="02010600030101010101" pitchFamily="2" charset="-122"/>
                <a:cs typeface="Arial" panose="020B0604020202020204" pitchFamily="34" charset="0"/>
              </a:rPr>
              <a:t>Thank you!</a:t>
            </a:r>
            <a:endParaRPr lang="zh-CN" altLang="en-US" sz="3600" b="1" i="1" kern="10">
              <a:gradFill rotWithShape="1">
                <a:gsLst>
                  <a:gs pos="0">
                    <a:srgbClr val="00FF00"/>
                  </a:gs>
                  <a:gs pos="100000">
                    <a:srgbClr val="00CCFF"/>
                  </a:gs>
                </a:gsLst>
                <a:lin ang="5400000" scaled="1"/>
              </a:gradFill>
              <a:effectLst>
                <a:outerShdw dist="99190" dir="7788334" algn="ctr" rotWithShape="0">
                  <a:srgbClr val="000080">
                    <a:alpha val="79999"/>
                  </a:srgbClr>
                </a:outerShdw>
              </a:effectLst>
              <a:latin typeface="宋体" panose="02010600030101010101" pitchFamily="2" charset="-122"/>
              <a:ea typeface="宋体" panose="02010600030101010101" pitchFamily="2" charset="-122"/>
              <a:cs typeface="Arial" panose="020B0604020202020204" pitchFamily="34"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ppt_x"/>
                                          </p:val>
                                        </p:tav>
                                        <p:tav tm="100000">
                                          <p:val>
                                            <p:strVal val="#ppt_x"/>
                                          </p:val>
                                        </p:tav>
                                      </p:tavLst>
                                    </p:anim>
                                    <p:anim calcmode="lin" valueType="num">
                                      <p:cBhvr additive="base">
                                        <p:cTn id="8" dur="500" fill="hold"/>
                                        <p:tgtEl>
                                          <p:spTgt spid="10245"/>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02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9701B7D8-BCA8-4C67-AF58-25243094831A}"/>
              </a:ext>
            </a:extLst>
          </p:cNvPr>
          <p:cNvSpPr txBox="1"/>
          <p:nvPr/>
        </p:nvSpPr>
        <p:spPr>
          <a:xfrm>
            <a:off x="2710114" y="646331"/>
            <a:ext cx="7789284" cy="707886"/>
          </a:xfrm>
          <a:prstGeom prst="rect">
            <a:avLst/>
          </a:prstGeom>
          <a:noFill/>
        </p:spPr>
        <p:txBody>
          <a:bodyPr wrap="square" rtlCol="0">
            <a:spAutoFit/>
          </a:bodyPr>
          <a:lstStyle/>
          <a:p>
            <a:r>
              <a:rPr lang="en-US" altLang="zh-CN" sz="4000" b="1" dirty="0">
                <a:solidFill>
                  <a:srgbClr val="B71FA1"/>
                </a:solidFill>
                <a:latin typeface="Times New Roman" panose="02020603050405020304" pitchFamily="18" charset="0"/>
                <a:cs typeface="Times New Roman" panose="02020603050405020304" pitchFamily="18" charset="0"/>
              </a:rPr>
              <a:t>Unit 5 Reading Comprehension</a:t>
            </a:r>
            <a:endParaRPr lang="zh-CN" altLang="en-US" sz="4000" b="1" dirty="0">
              <a:solidFill>
                <a:srgbClr val="B71FA1"/>
              </a:solidFill>
              <a:latin typeface="Times New Roman" panose="02020603050405020304" pitchFamily="18" charset="0"/>
              <a:cs typeface="Times New Roman" panose="02020603050405020304" pitchFamily="18" charset="0"/>
            </a:endParaRPr>
          </a:p>
        </p:txBody>
      </p:sp>
      <p:sp>
        <p:nvSpPr>
          <p:cNvPr id="3" name="文字方塊 2">
            <a:extLst>
              <a:ext uri="{FF2B5EF4-FFF2-40B4-BE49-F238E27FC236}">
                <a16:creationId xmlns:a16="http://schemas.microsoft.com/office/drawing/2014/main" id="{A506F914-40A3-4440-8F81-F8B8E1CA82F4}"/>
              </a:ext>
            </a:extLst>
          </p:cNvPr>
          <p:cNvSpPr txBox="1"/>
          <p:nvPr/>
        </p:nvSpPr>
        <p:spPr>
          <a:xfrm>
            <a:off x="375920" y="1503384"/>
            <a:ext cx="11653520" cy="1077218"/>
          </a:xfrm>
          <a:prstGeom prst="rect">
            <a:avLst/>
          </a:prstGeom>
          <a:solidFill>
            <a:schemeClr val="bg1"/>
          </a:solidFill>
        </p:spPr>
        <p:txBody>
          <a:bodyPr wrap="square">
            <a:spAutoFit/>
          </a:bodyPr>
          <a:lstStyle/>
          <a:p>
            <a:pPr marL="342900" lvl="0" indent="-342900">
              <a:buFontTx/>
              <a:buAutoNum type="arabicPeriod"/>
              <a:defRPr/>
            </a:pPr>
            <a:r>
              <a:rPr lang="en-US" altLang="zh-CN" sz="3200" kern="0" dirty="0">
                <a:solidFill>
                  <a:srgbClr val="FF00FF"/>
                </a:solidFill>
                <a:latin typeface="Times New Roman" panose="02020603050405020304" pitchFamily="18" charset="0"/>
                <a:cs typeface="Times New Roman" panose="02020603050405020304" pitchFamily="18" charset="0"/>
              </a:rPr>
              <a:t> Sharing time</a:t>
            </a:r>
          </a:p>
          <a:p>
            <a:pPr lvl="0">
              <a:defRPr/>
            </a:pPr>
            <a:r>
              <a:rPr kumimoji="0" lang="en-US" altLang="zh-CN"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“What do you think are the noble virtues that people should have?”</a:t>
            </a:r>
          </a:p>
        </p:txBody>
      </p:sp>
      <p:sp>
        <p:nvSpPr>
          <p:cNvPr id="4" name="文字方塊 3">
            <a:extLst>
              <a:ext uri="{FF2B5EF4-FFF2-40B4-BE49-F238E27FC236}">
                <a16:creationId xmlns:a16="http://schemas.microsoft.com/office/drawing/2014/main" id="{4A3F3243-B729-4AC8-8136-F10467212F22}"/>
              </a:ext>
            </a:extLst>
          </p:cNvPr>
          <p:cNvSpPr txBox="1"/>
          <p:nvPr/>
        </p:nvSpPr>
        <p:spPr>
          <a:xfrm>
            <a:off x="375920" y="2571200"/>
            <a:ext cx="11653520" cy="1077218"/>
          </a:xfrm>
          <a:prstGeom prst="rect">
            <a:avLst/>
          </a:prstGeom>
          <a:noFill/>
        </p:spPr>
        <p:txBody>
          <a:bodyPr wrap="square">
            <a:spAutoFit/>
          </a:bodyPr>
          <a:lstStyle/>
          <a:p>
            <a:r>
              <a:rPr lang="en-US" altLang="zh-CN" sz="3200" dirty="0">
                <a:solidFill>
                  <a:srgbClr val="FF00FF"/>
                </a:solidFill>
                <a:latin typeface="Times New Roman" panose="02020603050405020304" pitchFamily="18" charset="0"/>
                <a:cs typeface="Times New Roman" panose="02020603050405020304" pitchFamily="18" charset="0"/>
              </a:rPr>
              <a:t>2. Leading-in</a:t>
            </a:r>
          </a:p>
          <a:p>
            <a:r>
              <a:rPr lang="en-US" altLang="zh-CN" sz="3200" dirty="0">
                <a:solidFill>
                  <a:prstClr val="black"/>
                </a:solidFill>
                <a:latin typeface="Times New Roman" panose="02020603050405020304" pitchFamily="18" charset="0"/>
                <a:cs typeface="Times New Roman" panose="02020603050405020304" pitchFamily="18" charset="0"/>
              </a:rPr>
              <a:t>    Watching a clip of video - “The War against COVID-19”</a:t>
            </a:r>
          </a:p>
        </p:txBody>
      </p:sp>
      <p:graphicFrame>
        <p:nvGraphicFramePr>
          <p:cNvPr id="7" name="表格 6">
            <a:extLst>
              <a:ext uri="{FF2B5EF4-FFF2-40B4-BE49-F238E27FC236}">
                <a16:creationId xmlns:a16="http://schemas.microsoft.com/office/drawing/2014/main" id="{420B88D7-8734-4305-8A4D-91B8003E1050}"/>
              </a:ext>
            </a:extLst>
          </p:cNvPr>
          <p:cNvGraphicFramePr>
            <a:graphicFrameLocks noGrp="1"/>
          </p:cNvGraphicFramePr>
          <p:nvPr>
            <p:extLst>
              <p:ext uri="{D42A27DB-BD31-4B8C-83A1-F6EECF244321}">
                <p14:modId xmlns:p14="http://schemas.microsoft.com/office/powerpoint/2010/main" val="3259524477"/>
              </p:ext>
            </p:extLst>
          </p:nvPr>
        </p:nvGraphicFramePr>
        <p:xfrm>
          <a:off x="375920" y="3648418"/>
          <a:ext cx="10861040" cy="2204219"/>
        </p:xfrm>
        <a:graphic>
          <a:graphicData uri="http://schemas.openxmlformats.org/drawingml/2006/table">
            <a:tbl>
              <a:tblPr/>
              <a:tblGrid>
                <a:gridCol w="10861040">
                  <a:extLst>
                    <a:ext uri="{9D8B030D-6E8A-4147-A177-3AD203B41FA5}">
                      <a16:colId xmlns:a16="http://schemas.microsoft.com/office/drawing/2014/main" val="82531050"/>
                    </a:ext>
                  </a:extLst>
                </a:gridCol>
              </a:tblGrid>
              <a:tr h="2204219">
                <a:tc>
                  <a:txBody>
                    <a:bodyPr/>
                    <a:lstStyle/>
                    <a:p>
                      <a:pPr marL="0" lvl="0" indent="0" algn="l">
                        <a:lnSpc>
                          <a:spcPts val="4200"/>
                        </a:lnSpc>
                        <a:buFont typeface="+mj-lt"/>
                        <a:buNone/>
                      </a:pPr>
                      <a:r>
                        <a:rPr lang="en-US" sz="3200" kern="1200" dirty="0">
                          <a:solidFill>
                            <a:srgbClr val="FF00FF"/>
                          </a:solidFill>
                          <a:latin typeface="Times New Roman" panose="02020603050405020304" pitchFamily="18" charset="0"/>
                          <a:ea typeface="+mn-ea"/>
                          <a:cs typeface="Times New Roman" panose="02020603050405020304" pitchFamily="18" charset="0"/>
                        </a:rPr>
                        <a:t>3. Answer the following questions:</a:t>
                      </a:r>
                      <a:endParaRPr lang="zh-CN" altLang="en-US" sz="3200" kern="1200" dirty="0">
                        <a:solidFill>
                          <a:srgbClr val="FF00FF"/>
                        </a:solidFill>
                        <a:latin typeface="Times New Roman" panose="02020603050405020304" pitchFamily="18" charset="0"/>
                        <a:ea typeface="+mn-ea"/>
                        <a:cs typeface="Times New Roman" panose="02020603050405020304" pitchFamily="18" charset="0"/>
                      </a:endParaRPr>
                    </a:p>
                    <a:p>
                      <a:pPr marL="342900" lvl="0" indent="-342900" algn="l">
                        <a:lnSpc>
                          <a:spcPts val="4200"/>
                        </a:lnSpc>
                        <a:buFont typeface="+mj-lt"/>
                        <a:buAutoNum type="arabicPeriod"/>
                      </a:pPr>
                      <a:r>
                        <a:rPr lang="en-US" sz="2800" kern="100" dirty="0">
                          <a:effectLst/>
                          <a:latin typeface="Times New Roman" panose="02020603050405020304" pitchFamily="18" charset="0"/>
                          <a:ea typeface="宋体" panose="02010600030101010101" pitchFamily="2" charset="-122"/>
                          <a:cs typeface="Calibri" panose="020F0502020204030204" pitchFamily="34" charset="0"/>
                        </a:rPr>
                        <a:t>When and where did the story take place?</a:t>
                      </a:r>
                      <a:endParaRPr lang="zh-CN" sz="2800" dirty="0">
                        <a:effectLst/>
                        <a:latin typeface="Times New Roman" panose="02020603050405020304" pitchFamily="18" charset="0"/>
                        <a:ea typeface="PMingLiU" panose="02020500000000000000" pitchFamily="18" charset="-120"/>
                      </a:endParaRPr>
                    </a:p>
                    <a:p>
                      <a:pPr marL="342900" lvl="0" indent="-342900" algn="l">
                        <a:lnSpc>
                          <a:spcPts val="4200"/>
                        </a:lnSpc>
                        <a:buFont typeface="+mj-lt"/>
                        <a:buAutoNum type="arabicPeriod"/>
                      </a:pPr>
                      <a:r>
                        <a:rPr lang="en-US" sz="2800" kern="100" dirty="0">
                          <a:effectLst/>
                          <a:latin typeface="Times New Roman" panose="02020603050405020304" pitchFamily="18" charset="0"/>
                          <a:ea typeface="宋体" panose="02010600030101010101" pitchFamily="2" charset="-122"/>
                          <a:cs typeface="Calibri" panose="020F0502020204030204" pitchFamily="34" charset="0"/>
                        </a:rPr>
                        <a:t>What do you want to convey to people by performing the play?</a:t>
                      </a:r>
                      <a:endParaRPr lang="zh-CN" sz="1200" dirty="0">
                        <a:effectLst/>
                        <a:latin typeface="Times New Roman" panose="02020603050405020304" pitchFamily="18" charset="0"/>
                        <a:ea typeface="PMingLiU" panose="02020500000000000000" pitchFamily="18" charset="-120"/>
                      </a:endParaRPr>
                    </a:p>
                  </a:txBody>
                  <a:tcPr marL="114300" marR="114300" marT="0" marB="0">
                    <a:lnL>
                      <a:noFill/>
                    </a:lnL>
                    <a:lnR>
                      <a:noFill/>
                    </a:lnR>
                    <a:lnT>
                      <a:noFill/>
                    </a:lnT>
                    <a:lnB>
                      <a:noFill/>
                    </a:lnB>
                  </a:tcPr>
                </a:tc>
                <a:extLst>
                  <a:ext uri="{0D108BD9-81ED-4DB2-BD59-A6C34878D82A}">
                    <a16:rowId xmlns:a16="http://schemas.microsoft.com/office/drawing/2014/main" val="1851055868"/>
                  </a:ext>
                </a:extLst>
              </a:tr>
            </a:tbl>
          </a:graphicData>
        </a:graphic>
      </p:graphicFrame>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0116" y="5339512"/>
            <a:ext cx="2281881" cy="151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345147" y="200035"/>
            <a:ext cx="2095431" cy="769441"/>
          </a:xfrm>
          <a:prstGeom prst="rect">
            <a:avLst/>
          </a:prstGeom>
          <a:noFill/>
        </p:spPr>
        <p:txBody>
          <a:bodyPr wrap="square" rtlCol="0">
            <a:spAutoFit/>
          </a:bodyPr>
          <a:lstStyle/>
          <a:p>
            <a:r>
              <a:rPr lang="en-US" altLang="zh-MO" sz="4400" b="1" dirty="0">
                <a:solidFill>
                  <a:srgbClr val="7030A0"/>
                </a:solidFill>
                <a:latin typeface="Monotype Corsiva" pitchFamily="66" charset="0"/>
              </a:rPr>
              <a:t>Lesson 1</a:t>
            </a:r>
            <a:endParaRPr lang="zh-MO" altLang="en-US" sz="4400" b="1" dirty="0">
              <a:solidFill>
                <a:srgbClr val="7030A0"/>
              </a:solidFill>
              <a:latin typeface="Monotype Corsiva" pitchFamily="66" charset="0"/>
            </a:endParaRPr>
          </a:p>
        </p:txBody>
      </p:sp>
    </p:spTree>
    <p:extLst>
      <p:ext uri="{BB962C8B-B14F-4D97-AF65-F5344CB8AC3E}">
        <p14:creationId xmlns:p14="http://schemas.microsoft.com/office/powerpoint/2010/main" val="2560249155"/>
      </p:ext>
    </p:extLst>
  </p:cSld>
  <p:clrMapOvr>
    <a:overrideClrMapping bg1="lt1" tx1="dk1" bg2="lt2" tx2="dk2" accent1="accent1" accent2="accent2" accent3="accent3" accent4="accent4" accent5="accent5" accent6="accent6" hlink="hlink" folHlink="folHlink"/>
  </p:clrMapOvr>
  <p:transition>
    <p:wheel spokes="2"/>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B0C56566-2A4D-42D5-A91A-A064632C25B9}"/>
              </a:ext>
            </a:extLst>
          </p:cNvPr>
          <p:cNvGraphicFramePr>
            <a:graphicFrameLocks noGrp="1"/>
          </p:cNvGraphicFramePr>
          <p:nvPr>
            <p:extLst>
              <p:ext uri="{D42A27DB-BD31-4B8C-83A1-F6EECF244321}">
                <p14:modId xmlns:p14="http://schemas.microsoft.com/office/powerpoint/2010/main" val="2560839486"/>
              </p:ext>
            </p:extLst>
          </p:nvPr>
        </p:nvGraphicFramePr>
        <p:xfrm>
          <a:off x="487680" y="1254760"/>
          <a:ext cx="11384280" cy="5011866"/>
        </p:xfrm>
        <a:graphic>
          <a:graphicData uri="http://schemas.openxmlformats.org/drawingml/2006/table">
            <a:tbl>
              <a:tblPr/>
              <a:tblGrid>
                <a:gridCol w="11384280">
                  <a:extLst>
                    <a:ext uri="{9D8B030D-6E8A-4147-A177-3AD203B41FA5}">
                      <a16:colId xmlns:a16="http://schemas.microsoft.com/office/drawing/2014/main" val="2804867947"/>
                    </a:ext>
                  </a:extLst>
                </a:gridCol>
              </a:tblGrid>
              <a:tr h="5011866">
                <a:tc>
                  <a:txBody>
                    <a:bodyPr/>
                    <a:lstStyle/>
                    <a:p>
                      <a:pPr marL="990600" indent="-685800" algn="just">
                        <a:lnSpc>
                          <a:spcPts val="6000"/>
                        </a:lnSpc>
                      </a:pPr>
                      <a:r>
                        <a:rPr lang="en-US" sz="3200" kern="100" dirty="0">
                          <a:effectLst/>
                          <a:latin typeface="Times New Roman" panose="02020603050405020304" pitchFamily="18" charset="0"/>
                          <a:ea typeface="宋体" panose="02010600030101010101" pitchFamily="2" charset="-122"/>
                          <a:cs typeface="Calibri" panose="020F0502020204030204" pitchFamily="34" charset="0"/>
                        </a:rPr>
                        <a:t>    The video shows us people's virtues from several aspects:</a:t>
                      </a:r>
                      <a:endParaRPr lang="zh-CN" sz="3200" dirty="0">
                        <a:effectLst/>
                        <a:latin typeface="Times New Roman" panose="02020603050405020304" pitchFamily="18" charset="0"/>
                        <a:ea typeface="PMingLiU" panose="02020500000000000000" pitchFamily="18" charset="-120"/>
                      </a:endParaRPr>
                    </a:p>
                    <a:p>
                      <a:pPr marL="92710" algn="just">
                        <a:lnSpc>
                          <a:spcPts val="6000"/>
                        </a:lnSpc>
                      </a:pPr>
                      <a:r>
                        <a:rPr lang="en-US" sz="3200" kern="100" dirty="0">
                          <a:effectLst/>
                          <a:latin typeface="Times New Roman" panose="02020603050405020304" pitchFamily="18" charset="0"/>
                          <a:ea typeface="宋体" panose="02010600030101010101" pitchFamily="2" charset="-122"/>
                          <a:cs typeface="Calibri" panose="020F0502020204030204" pitchFamily="34" charset="0"/>
                        </a:rPr>
                        <a:t>Integrity,</a:t>
                      </a:r>
                      <a:r>
                        <a:rPr lang="zh-CN" altLang="en-US" sz="3200" kern="100" dirty="0">
                          <a:effectLst/>
                          <a:latin typeface="Times New Roman" panose="02020603050405020304" pitchFamily="18" charset="0"/>
                          <a:ea typeface="宋体" panose="02010600030101010101" pitchFamily="2" charset="-122"/>
                          <a:cs typeface="Calibri" panose="020F0502020204030204" pitchFamily="34" charset="0"/>
                        </a:rPr>
                        <a:t> </a:t>
                      </a:r>
                      <a:r>
                        <a:rPr lang="en-US" sz="3200" kern="100" dirty="0">
                          <a:effectLst/>
                          <a:latin typeface="Times New Roman" panose="02020603050405020304" pitchFamily="18" charset="0"/>
                          <a:ea typeface="宋体" panose="02010600030101010101" pitchFamily="2" charset="-122"/>
                          <a:cs typeface="Calibri" panose="020F0502020204030204" pitchFamily="34" charset="0"/>
                        </a:rPr>
                        <a:t>responsibility, </a:t>
                      </a:r>
                      <a:r>
                        <a:rPr lang="en-US" altLang="zh-CN" sz="3200" kern="100" dirty="0">
                          <a:effectLst/>
                          <a:latin typeface="Times New Roman" panose="02020603050405020304" pitchFamily="18" charset="0"/>
                          <a:ea typeface="宋体" panose="02010600030101010101" pitchFamily="2" charset="-122"/>
                          <a:cs typeface="Calibri" panose="020F0502020204030204" pitchFamily="34" charset="0"/>
                        </a:rPr>
                        <a:t>and helpfulness. </a:t>
                      </a:r>
                      <a:r>
                        <a:rPr lang="en-US" sz="3200" kern="100" dirty="0">
                          <a:effectLst/>
                          <a:latin typeface="Times New Roman" panose="02020603050405020304" pitchFamily="18" charset="0"/>
                          <a:ea typeface="宋体" panose="02010600030101010101" pitchFamily="2" charset="-122"/>
                          <a:cs typeface="Calibri" panose="020F0502020204030204" pitchFamily="34" charset="0"/>
                        </a:rPr>
                        <a:t>such as China has timely announced the epidemic news to the world; Doctors make every effort to treat patients; Volunteers selflessly help the public. People are following the government's instructions to actively fight the epidemic and report their travels honestly.</a:t>
                      </a:r>
                      <a:endParaRPr lang="zh-CN" sz="3200" dirty="0">
                        <a:effectLst/>
                        <a:latin typeface="Times New Roman" panose="02020603050405020304" pitchFamily="18" charset="0"/>
                        <a:ea typeface="PMingLiU" panose="02020500000000000000" pitchFamily="18" charset="-120"/>
                      </a:endParaRPr>
                    </a:p>
                  </a:txBody>
                  <a:tcPr marL="114300" marR="114300" marT="0" marB="0">
                    <a:lnL>
                      <a:noFill/>
                    </a:lnL>
                    <a:lnR>
                      <a:noFill/>
                    </a:lnR>
                    <a:lnT>
                      <a:noFill/>
                    </a:lnT>
                    <a:lnB>
                      <a:noFill/>
                    </a:lnB>
                  </a:tcPr>
                </a:tc>
                <a:extLst>
                  <a:ext uri="{0D108BD9-81ED-4DB2-BD59-A6C34878D82A}">
                    <a16:rowId xmlns:a16="http://schemas.microsoft.com/office/drawing/2014/main" val="754116847"/>
                  </a:ext>
                </a:extLst>
              </a:tr>
            </a:tbl>
          </a:graphicData>
        </a:graphic>
      </p:graphicFrame>
      <p:sp>
        <p:nvSpPr>
          <p:cNvPr id="4" name="文字方塊 3">
            <a:extLst>
              <a:ext uri="{FF2B5EF4-FFF2-40B4-BE49-F238E27FC236}">
                <a16:creationId xmlns:a16="http://schemas.microsoft.com/office/drawing/2014/main" id="{2DD4A102-8B43-44AD-926A-95EE3D352108}"/>
              </a:ext>
            </a:extLst>
          </p:cNvPr>
          <p:cNvSpPr txBox="1"/>
          <p:nvPr/>
        </p:nvSpPr>
        <p:spPr>
          <a:xfrm>
            <a:off x="1033780" y="581660"/>
            <a:ext cx="10571480" cy="646331"/>
          </a:xfrm>
          <a:prstGeom prst="rect">
            <a:avLst/>
          </a:prstGeom>
          <a:noFill/>
        </p:spPr>
        <p:txBody>
          <a:bodyPr wrap="square" rtlCol="0">
            <a:spAutoFit/>
          </a:bodyPr>
          <a:lstStyle/>
          <a:p>
            <a:r>
              <a:rPr lang="en-US" altLang="zh-CN" sz="3600" b="1" i="1" dirty="0">
                <a:solidFill>
                  <a:srgbClr val="FF00FF"/>
                </a:solidFill>
                <a:latin typeface="Times New Roman" panose="02020603050405020304" pitchFamily="18" charset="0"/>
                <a:cs typeface="Times New Roman" panose="02020603050405020304" pitchFamily="18" charset="0"/>
              </a:rPr>
              <a:t>What have we learned from the video?</a:t>
            </a:r>
            <a:endParaRPr lang="zh-CN" altLang="en-US" sz="3600" b="1" i="1" dirty="0">
              <a:solidFill>
                <a:srgbClr val="FF00FF"/>
              </a:solidFill>
              <a:latin typeface="Times New Roman" panose="02020603050405020304" pitchFamily="18" charset="0"/>
              <a:cs typeface="Times New Roman" panose="02020603050405020304" pitchFamily="18" charset="0"/>
            </a:endParaRPr>
          </a:p>
        </p:txBody>
      </p:sp>
      <p:sp>
        <p:nvSpPr>
          <p:cNvPr id="5" name="文字方塊 4">
            <a:extLst>
              <a:ext uri="{FF2B5EF4-FFF2-40B4-BE49-F238E27FC236}">
                <a16:creationId xmlns:a16="http://schemas.microsoft.com/office/drawing/2014/main" id="{77F42577-EAB8-4772-93CE-3B5118822315}"/>
              </a:ext>
            </a:extLst>
          </p:cNvPr>
          <p:cNvSpPr txBox="1"/>
          <p:nvPr/>
        </p:nvSpPr>
        <p:spPr>
          <a:xfrm>
            <a:off x="8719820" y="520105"/>
            <a:ext cx="2504440" cy="707886"/>
          </a:xfrm>
          <a:prstGeom prst="rect">
            <a:avLst/>
          </a:prstGeom>
          <a:noFill/>
        </p:spPr>
        <p:txBody>
          <a:bodyPr wrap="square" rtlCol="0">
            <a:spAutoFit/>
          </a:bodyPr>
          <a:lstStyle/>
          <a:p>
            <a:r>
              <a:rPr lang="en-US" altLang="zh-CN" sz="4000" b="1" dirty="0">
                <a:solidFill>
                  <a:srgbClr val="C00000"/>
                </a:solidFill>
                <a:latin typeface="Times New Roman" panose="02020603050405020304" pitchFamily="18" charset="0"/>
                <a:cs typeface="Times New Roman" panose="02020603050405020304" pitchFamily="18" charset="0"/>
              </a:rPr>
              <a:t>Integrity</a:t>
            </a:r>
            <a:endParaRPr lang="zh-CN" altLang="en-US" sz="4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063566"/>
      </p:ext>
    </p:extLst>
  </p:cSld>
  <p:clrMapOvr>
    <a:masterClrMapping/>
  </p:clrMapOvr>
  <p:transition>
    <p:wheel spokes="2"/>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93219" y="1291967"/>
            <a:ext cx="6153570" cy="584775"/>
          </a:xfrm>
          <a:prstGeom prst="rect">
            <a:avLst/>
          </a:prstGeom>
        </p:spPr>
        <p:txBody>
          <a:bodyPr wrap="square">
            <a:spAutoFit/>
          </a:bodyPr>
          <a:lstStyle/>
          <a:p>
            <a:r>
              <a:rPr lang="en-US" altLang="zh-MO" sz="3200" dirty="0">
                <a:solidFill>
                  <a:srgbClr val="FF00FF"/>
                </a:solidFill>
              </a:rPr>
              <a:t>4. Pro-reading    Pair work</a:t>
            </a:r>
            <a:endParaRPr lang="zh-MO" altLang="en-US" sz="3200" dirty="0">
              <a:solidFill>
                <a:srgbClr val="FF00FF"/>
              </a:solidFill>
            </a:endParaRPr>
          </a:p>
        </p:txBody>
      </p:sp>
      <p:sp>
        <p:nvSpPr>
          <p:cNvPr id="4" name="文字方塊 3"/>
          <p:cNvSpPr txBox="1"/>
          <p:nvPr/>
        </p:nvSpPr>
        <p:spPr>
          <a:xfrm>
            <a:off x="2873828" y="478972"/>
            <a:ext cx="6560458" cy="707886"/>
          </a:xfrm>
          <a:prstGeom prst="rect">
            <a:avLst/>
          </a:prstGeom>
          <a:noFill/>
        </p:spPr>
        <p:txBody>
          <a:bodyPr wrap="square" rtlCol="0">
            <a:spAutoFit/>
          </a:bodyPr>
          <a:lstStyle/>
          <a:p>
            <a:r>
              <a:rPr lang="en-US" altLang="zh-MO" sz="4000" b="1" dirty="0">
                <a:solidFill>
                  <a:srgbClr val="B71FA1"/>
                </a:solidFill>
              </a:rPr>
              <a:t>Reading Comprehension</a:t>
            </a:r>
            <a:endParaRPr lang="zh-MO" altLang="en-US" sz="4000" b="1" dirty="0">
              <a:solidFill>
                <a:srgbClr val="B71FA1"/>
              </a:solidFill>
            </a:endParaRPr>
          </a:p>
        </p:txBody>
      </p:sp>
      <p:sp>
        <p:nvSpPr>
          <p:cNvPr id="5" name="矩形 4"/>
          <p:cNvSpPr/>
          <p:nvPr/>
        </p:nvSpPr>
        <p:spPr>
          <a:xfrm>
            <a:off x="834112" y="1876742"/>
            <a:ext cx="10523775" cy="523220"/>
          </a:xfrm>
          <a:prstGeom prst="rect">
            <a:avLst/>
          </a:prstGeom>
        </p:spPr>
        <p:txBody>
          <a:bodyPr wrap="square">
            <a:spAutoFit/>
          </a:bodyPr>
          <a:lstStyle/>
          <a:p>
            <a:r>
              <a:rPr lang="en-US" altLang="zh-MO" sz="2800" dirty="0"/>
              <a:t>1) Discuss:  </a:t>
            </a:r>
            <a:r>
              <a:rPr lang="en-US" altLang="zh-CN" sz="2800" dirty="0"/>
              <a:t>What is the true meaning of integrity?</a:t>
            </a:r>
            <a:endParaRPr lang="zh-MO" altLang="en-US" sz="2800" dirty="0"/>
          </a:p>
        </p:txBody>
      </p:sp>
      <p:pic>
        <p:nvPicPr>
          <p:cNvPr id="2" name="圖片 1">
            <a:extLst>
              <a:ext uri="{FF2B5EF4-FFF2-40B4-BE49-F238E27FC236}">
                <a16:creationId xmlns:a16="http://schemas.microsoft.com/office/drawing/2014/main" id="{3CB07B61-3EF7-45C1-A9D2-66014916C1DE}"/>
              </a:ext>
            </a:extLst>
          </p:cNvPr>
          <p:cNvPicPr>
            <a:picLocks noChangeAspect="1"/>
          </p:cNvPicPr>
          <p:nvPr/>
        </p:nvPicPr>
        <p:blipFill>
          <a:blip r:embed="rId3"/>
          <a:stretch>
            <a:fillRect/>
          </a:stretch>
        </p:blipFill>
        <p:spPr>
          <a:xfrm>
            <a:off x="9508897" y="28432"/>
            <a:ext cx="2683103" cy="2216004"/>
          </a:xfrm>
          <a:prstGeom prst="rect">
            <a:avLst/>
          </a:prstGeom>
        </p:spPr>
      </p:pic>
      <p:sp>
        <p:nvSpPr>
          <p:cNvPr id="9" name="文字方塊 8">
            <a:extLst>
              <a:ext uri="{FF2B5EF4-FFF2-40B4-BE49-F238E27FC236}">
                <a16:creationId xmlns:a16="http://schemas.microsoft.com/office/drawing/2014/main" id="{4E62FC87-0C32-47B1-AEB9-EE12608C2B1D}"/>
              </a:ext>
            </a:extLst>
          </p:cNvPr>
          <p:cNvSpPr txBox="1"/>
          <p:nvPr/>
        </p:nvSpPr>
        <p:spPr>
          <a:xfrm>
            <a:off x="834112" y="2457266"/>
            <a:ext cx="10759965" cy="1129668"/>
          </a:xfrm>
          <a:prstGeom prst="rect">
            <a:avLst/>
          </a:prstGeom>
          <a:noFill/>
        </p:spPr>
        <p:txBody>
          <a:bodyPr wrap="square">
            <a:spAutoFit/>
          </a:bodyPr>
          <a:lstStyle/>
          <a:p>
            <a:pPr>
              <a:lnSpc>
                <a:spcPts val="4200"/>
              </a:lnSpc>
            </a:pPr>
            <a:r>
              <a:rPr lang="en-US" altLang="zh-CN" sz="2800" dirty="0"/>
              <a:t>2) Watch the video to understand the true meaning of integrity. </a:t>
            </a:r>
          </a:p>
          <a:p>
            <a:pPr>
              <a:lnSpc>
                <a:spcPts val="4200"/>
              </a:lnSpc>
            </a:pPr>
            <a:r>
              <a:rPr lang="en-US" altLang="zh-CN" sz="2800" dirty="0">
                <a:solidFill>
                  <a:srgbClr val="0070C0"/>
                </a:solidFill>
                <a:hlinkClick r:id="rId4">
                  <a:extLst>
                    <a:ext uri="{A12FA001-AC4F-418D-AE19-62706E023703}">
                      <ahyp:hlinkClr xmlns:ahyp="http://schemas.microsoft.com/office/drawing/2018/hyperlinkcolor" val="tx"/>
                    </a:ext>
                  </a:extLst>
                </a:hlinkClick>
              </a:rPr>
              <a:t>https://www.youtube.com/watch?v=Z12Pd5esenE</a:t>
            </a:r>
            <a:r>
              <a:rPr lang="en-US" altLang="zh-CN" sz="2800" dirty="0">
                <a:solidFill>
                  <a:srgbClr val="0070C0"/>
                </a:solidFill>
              </a:rPr>
              <a:t> </a:t>
            </a:r>
          </a:p>
        </p:txBody>
      </p:sp>
      <p:sp>
        <p:nvSpPr>
          <p:cNvPr id="11" name="文字方塊 10">
            <a:extLst>
              <a:ext uri="{FF2B5EF4-FFF2-40B4-BE49-F238E27FC236}">
                <a16:creationId xmlns:a16="http://schemas.microsoft.com/office/drawing/2014/main" id="{D7168218-FFFE-4CBC-A94F-3BDAC5D250AA}"/>
              </a:ext>
            </a:extLst>
          </p:cNvPr>
          <p:cNvSpPr txBox="1"/>
          <p:nvPr/>
        </p:nvSpPr>
        <p:spPr>
          <a:xfrm>
            <a:off x="622212" y="3799764"/>
            <a:ext cx="11183763" cy="1569660"/>
          </a:xfrm>
          <a:prstGeom prst="rect">
            <a:avLst/>
          </a:prstGeom>
          <a:noFill/>
        </p:spPr>
        <p:txBody>
          <a:bodyPr wrap="square">
            <a:spAutoFit/>
          </a:bodyPr>
          <a:lstStyle/>
          <a:p>
            <a:r>
              <a:rPr lang="en-US" altLang="zh-CN" sz="3200" dirty="0">
                <a:solidFill>
                  <a:srgbClr val="FF00FF"/>
                </a:solidFill>
              </a:rPr>
              <a:t>5.  While reading</a:t>
            </a:r>
          </a:p>
          <a:p>
            <a:r>
              <a:rPr lang="en-US" altLang="zh-CN" sz="3200" dirty="0"/>
              <a:t>     Read passage 4 on page 61 of textbook and answer the questions through </a:t>
            </a:r>
            <a:r>
              <a:rPr lang="en-US" altLang="zh-CN" sz="2800" dirty="0"/>
              <a:t>Kahoot!</a:t>
            </a:r>
            <a:r>
              <a:rPr lang="en-US" altLang="zh-CN" sz="3200" dirty="0"/>
              <a:t>. </a:t>
            </a:r>
            <a:endParaRPr lang="zh-CN" altLang="en-US" sz="3200" dirty="0"/>
          </a:p>
        </p:txBody>
      </p:sp>
      <p:sp>
        <p:nvSpPr>
          <p:cNvPr id="13" name="文字方塊 12">
            <a:extLst>
              <a:ext uri="{FF2B5EF4-FFF2-40B4-BE49-F238E27FC236}">
                <a16:creationId xmlns:a16="http://schemas.microsoft.com/office/drawing/2014/main" id="{B1F6795D-272D-4BDE-B6CA-8E85CD575142}"/>
              </a:ext>
            </a:extLst>
          </p:cNvPr>
          <p:cNvSpPr txBox="1"/>
          <p:nvPr/>
        </p:nvSpPr>
        <p:spPr>
          <a:xfrm>
            <a:off x="1176975" y="5562539"/>
            <a:ext cx="10180912" cy="830997"/>
          </a:xfrm>
          <a:prstGeom prst="rect">
            <a:avLst/>
          </a:prstGeom>
          <a:noFill/>
        </p:spPr>
        <p:txBody>
          <a:bodyPr wrap="square">
            <a:spAutoFit/>
          </a:bodyPr>
          <a:lstStyle/>
          <a:p>
            <a:r>
              <a:rPr lang="en-US" altLang="zh-CN" sz="2400" dirty="0">
                <a:solidFill>
                  <a:srgbClr val="0070C0"/>
                </a:solidFill>
                <a:hlinkClick r:id="rId5">
                  <a:extLst>
                    <a:ext uri="{A12FA001-AC4F-418D-AE19-62706E023703}">
                      <ahyp:hlinkClr xmlns:ahyp="http://schemas.microsoft.com/office/drawing/2018/hyperlinkcolor" val="tx"/>
                    </a:ext>
                  </a:extLst>
                </a:hlinkClick>
              </a:rPr>
              <a:t>https://create.kahoot.it/my-library/kahoots/ed981538-de2b-4e36-9f0c-cc4f9a818c12</a:t>
            </a:r>
            <a:r>
              <a:rPr lang="en-US" altLang="zh-CN" sz="2400" dirty="0">
                <a:solidFill>
                  <a:srgbClr val="0070C0"/>
                </a:solidFill>
              </a:rPr>
              <a:t>  (Kahoot link</a:t>
            </a:r>
            <a:r>
              <a:rPr lang="zh-CN" altLang="en-US" sz="2400" dirty="0">
                <a:solidFill>
                  <a:srgbClr val="0070C0"/>
                </a:solidFill>
              </a:rPr>
              <a:t>）</a:t>
            </a:r>
            <a:endParaRPr lang="en-US" altLang="zh-CN" sz="2400" dirty="0">
              <a:solidFill>
                <a:srgbClr val="0070C0"/>
              </a:solidFill>
            </a:endParaRPr>
          </a:p>
        </p:txBody>
      </p:sp>
    </p:spTree>
    <p:extLst>
      <p:ext uri="{BB962C8B-B14F-4D97-AF65-F5344CB8AC3E}">
        <p14:creationId xmlns:p14="http://schemas.microsoft.com/office/powerpoint/2010/main" val="3120258078"/>
      </p:ext>
    </p:extLst>
  </p:cSld>
  <p:clrMapOvr>
    <a:masterClrMapping/>
  </p:clrMapOvr>
  <p:transition>
    <p:wheel spokes="2"/>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59C076FF-D998-4250-9AC6-59239A80B8A0}"/>
              </a:ext>
            </a:extLst>
          </p:cNvPr>
          <p:cNvSpPr txBox="1"/>
          <p:nvPr/>
        </p:nvSpPr>
        <p:spPr>
          <a:xfrm>
            <a:off x="594359" y="644204"/>
            <a:ext cx="11259589" cy="2591607"/>
          </a:xfrm>
          <a:prstGeom prst="rect">
            <a:avLst/>
          </a:prstGeom>
          <a:noFill/>
        </p:spPr>
        <p:txBody>
          <a:bodyPr wrap="square">
            <a:spAutoFit/>
          </a:bodyPr>
          <a:lstStyle/>
          <a:p>
            <a:r>
              <a:rPr lang="en-US" altLang="zh-CN" sz="3200" dirty="0">
                <a:solidFill>
                  <a:srgbClr val="FF00FF"/>
                </a:solidFill>
              </a:rPr>
              <a:t>6. Post-reading  Group work  </a:t>
            </a:r>
          </a:p>
          <a:p>
            <a:r>
              <a:rPr lang="en-US" altLang="zh-CN" dirty="0">
                <a:solidFill>
                  <a:srgbClr val="00B050"/>
                </a:solidFill>
              </a:rPr>
              <a:t>        </a:t>
            </a:r>
            <a:r>
              <a:rPr lang="en-US" altLang="zh-CN" sz="2800" b="1" dirty="0">
                <a:solidFill>
                  <a:schemeClr val="accent1">
                    <a:lumMod val="75000"/>
                  </a:schemeClr>
                </a:solidFill>
              </a:rPr>
              <a:t>Brainstorming</a:t>
            </a:r>
          </a:p>
          <a:p>
            <a:pPr>
              <a:lnSpc>
                <a:spcPts val="4200"/>
              </a:lnSpc>
            </a:pPr>
            <a:r>
              <a:rPr lang="en-US" altLang="zh-CN" sz="2800" dirty="0"/>
              <a:t>   1)  Do you think integrity is very important for a person, a society, and </a:t>
            </a:r>
          </a:p>
          <a:p>
            <a:pPr>
              <a:lnSpc>
                <a:spcPts val="4200"/>
              </a:lnSpc>
            </a:pPr>
            <a:r>
              <a:rPr lang="en-US" altLang="zh-CN" sz="2800" dirty="0"/>
              <a:t>        a country? Why?</a:t>
            </a:r>
          </a:p>
          <a:p>
            <a:pPr>
              <a:lnSpc>
                <a:spcPts val="4200"/>
              </a:lnSpc>
            </a:pPr>
            <a:r>
              <a:rPr lang="en-US" altLang="zh-CN" sz="2800" dirty="0"/>
              <a:t>   2) How do you think you can become a person with integrity?</a:t>
            </a:r>
          </a:p>
        </p:txBody>
      </p:sp>
      <p:sp>
        <p:nvSpPr>
          <p:cNvPr id="5" name="文字方塊 4">
            <a:extLst>
              <a:ext uri="{FF2B5EF4-FFF2-40B4-BE49-F238E27FC236}">
                <a16:creationId xmlns:a16="http://schemas.microsoft.com/office/drawing/2014/main" id="{C0C39530-52EA-4E82-9A53-F5A7A8A9440F}"/>
              </a:ext>
            </a:extLst>
          </p:cNvPr>
          <p:cNvSpPr txBox="1"/>
          <p:nvPr/>
        </p:nvSpPr>
        <p:spPr>
          <a:xfrm>
            <a:off x="793866" y="3437524"/>
            <a:ext cx="6109854" cy="584775"/>
          </a:xfrm>
          <a:prstGeom prst="rect">
            <a:avLst/>
          </a:prstGeom>
          <a:noFill/>
        </p:spPr>
        <p:txBody>
          <a:bodyPr wrap="square">
            <a:spAutoFit/>
          </a:bodyPr>
          <a:lstStyle/>
          <a:p>
            <a:r>
              <a:rPr lang="en-US" altLang="zh-CN" sz="3200" dirty="0">
                <a:solidFill>
                  <a:srgbClr val="FF00FF"/>
                </a:solidFill>
              </a:rPr>
              <a:t>7. Presentation</a:t>
            </a:r>
            <a:endParaRPr lang="zh-CN" altLang="en-US" sz="3200" dirty="0">
              <a:solidFill>
                <a:srgbClr val="FF00FF"/>
              </a:solidFill>
            </a:endParaRPr>
          </a:p>
        </p:txBody>
      </p:sp>
      <p:pic>
        <p:nvPicPr>
          <p:cNvPr id="6" name="圖片 5">
            <a:extLst>
              <a:ext uri="{FF2B5EF4-FFF2-40B4-BE49-F238E27FC236}">
                <a16:creationId xmlns:a16="http://schemas.microsoft.com/office/drawing/2014/main" id="{59A337A6-AF5C-42DA-891E-0ED544B11E8E}"/>
              </a:ext>
            </a:extLst>
          </p:cNvPr>
          <p:cNvPicPr>
            <a:picLocks noChangeAspect="1"/>
          </p:cNvPicPr>
          <p:nvPr/>
        </p:nvPicPr>
        <p:blipFill>
          <a:blip r:embed="rId3"/>
          <a:stretch>
            <a:fillRect/>
          </a:stretch>
        </p:blipFill>
        <p:spPr>
          <a:xfrm>
            <a:off x="9249588" y="4838007"/>
            <a:ext cx="2942412" cy="1975926"/>
          </a:xfrm>
          <a:prstGeom prst="rect">
            <a:avLst/>
          </a:prstGeom>
        </p:spPr>
      </p:pic>
      <p:sp>
        <p:nvSpPr>
          <p:cNvPr id="8" name="文字方塊 7">
            <a:extLst>
              <a:ext uri="{FF2B5EF4-FFF2-40B4-BE49-F238E27FC236}">
                <a16:creationId xmlns:a16="http://schemas.microsoft.com/office/drawing/2014/main" id="{525D0635-7B6E-418D-B523-576393AA2EB0}"/>
              </a:ext>
            </a:extLst>
          </p:cNvPr>
          <p:cNvSpPr txBox="1"/>
          <p:nvPr/>
        </p:nvSpPr>
        <p:spPr>
          <a:xfrm>
            <a:off x="1065708" y="4176287"/>
            <a:ext cx="8183880" cy="954107"/>
          </a:xfrm>
          <a:prstGeom prst="rect">
            <a:avLst/>
          </a:prstGeom>
          <a:noFill/>
        </p:spPr>
        <p:txBody>
          <a:bodyPr wrap="square">
            <a:spAutoFit/>
          </a:bodyPr>
          <a:lstStyle/>
          <a:p>
            <a:r>
              <a:rPr lang="en-US" altLang="zh-CN" sz="2800" dirty="0"/>
              <a:t>Each group chooses one student to share their</a:t>
            </a:r>
            <a:r>
              <a:rPr lang="zh-CN" altLang="en-US" sz="2800" dirty="0"/>
              <a:t> </a:t>
            </a:r>
            <a:r>
              <a:rPr lang="en-US" altLang="zh-CN" sz="2800" dirty="0"/>
              <a:t>opinions.</a:t>
            </a:r>
            <a:endParaRPr lang="zh-CN" altLang="en-US" sz="2800" dirty="0"/>
          </a:p>
        </p:txBody>
      </p:sp>
    </p:spTree>
    <p:extLst>
      <p:ext uri="{BB962C8B-B14F-4D97-AF65-F5344CB8AC3E}">
        <p14:creationId xmlns:p14="http://schemas.microsoft.com/office/powerpoint/2010/main" val="1075047460"/>
      </p:ext>
    </p:extLst>
  </p:cSld>
  <p:clrMapOvr>
    <a:masterClrMapping/>
  </p:clrMapOvr>
  <p:transition>
    <p:wheel spokes="2"/>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FDB8A852-B513-4E57-8199-16EED1B08282}"/>
              </a:ext>
            </a:extLst>
          </p:cNvPr>
          <p:cNvSpPr txBox="1"/>
          <p:nvPr/>
        </p:nvSpPr>
        <p:spPr>
          <a:xfrm>
            <a:off x="701040" y="2177178"/>
            <a:ext cx="11425844" cy="4031873"/>
          </a:xfrm>
          <a:prstGeom prst="rect">
            <a:avLst/>
          </a:prstGeom>
          <a:noFill/>
        </p:spPr>
        <p:txBody>
          <a:bodyPr wrap="square">
            <a:spAutoFit/>
          </a:bodyPr>
          <a:lstStyle/>
          <a:p>
            <a:r>
              <a:rPr lang="en-US" altLang="zh-CN" sz="3200" dirty="0"/>
              <a:t>      </a:t>
            </a:r>
            <a:r>
              <a:rPr lang="en-US" altLang="zh-CN" sz="2800" dirty="0"/>
              <a:t>Integrity is more than simple honesty, it’s the key to success. A person with integrity can pull everything together, to make it all happen no matter how challenging the circumstances.</a:t>
            </a:r>
          </a:p>
          <a:p>
            <a:r>
              <a:rPr lang="en-US" altLang="zh-CN" sz="2800" dirty="0">
                <a:solidFill>
                  <a:schemeClr val="accent4">
                    <a:lumMod val="50000"/>
                  </a:schemeClr>
                </a:solidFill>
              </a:rPr>
              <a:t>Learn some famous sentences about “Integrity”</a:t>
            </a:r>
          </a:p>
          <a:p>
            <a:pPr marL="457200" indent="-457200">
              <a:buFont typeface="Arial" panose="020B0604020202020204" pitchFamily="34" charset="0"/>
              <a:buChar char="•"/>
            </a:pPr>
            <a:r>
              <a:rPr lang="en-US" altLang="zh-CN" sz="2800" dirty="0"/>
              <a:t>A good name is better than riches. (Proverb)</a:t>
            </a:r>
          </a:p>
          <a:p>
            <a:pPr marL="457200" indent="-457200">
              <a:buFont typeface="Arial" panose="020B0604020202020204" pitchFamily="34" charset="0"/>
              <a:buChar char="•"/>
            </a:pPr>
            <a:r>
              <a:rPr lang="en-US" altLang="zh-CN" sz="2800" dirty="0"/>
              <a:t>Integrity is the inexhaustible knowledge, money.</a:t>
            </a:r>
          </a:p>
          <a:p>
            <a:pPr marL="457200" indent="-457200">
              <a:buFont typeface="Arial" panose="020B0604020202020204" pitchFamily="34" charset="0"/>
              <a:buChar char="•"/>
            </a:pPr>
            <a:r>
              <a:rPr lang="en-US" altLang="zh-CN" sz="2800" dirty="0"/>
              <a:t>If you want others to be honest, you must first be honest yourself (Shakespeare)</a:t>
            </a:r>
          </a:p>
          <a:p>
            <a:pPr marL="457200" indent="-457200">
              <a:buFont typeface="Arial" panose="020B0604020202020204" pitchFamily="34" charset="0"/>
              <a:buChar char="•"/>
            </a:pPr>
            <a:r>
              <a:rPr lang="en-US" altLang="zh-CN" sz="2800" dirty="0"/>
              <a:t>Integrity is the essence of mankind (Lu </a:t>
            </a:r>
            <a:r>
              <a:rPr lang="en-US" altLang="zh-CN" sz="2800" dirty="0" err="1"/>
              <a:t>Xun</a:t>
            </a:r>
            <a:r>
              <a:rPr lang="en-US" altLang="zh-CN" sz="2800" dirty="0"/>
              <a:t>)</a:t>
            </a:r>
            <a:endParaRPr lang="en-US" altLang="zh-CN" sz="3200" dirty="0"/>
          </a:p>
        </p:txBody>
      </p:sp>
      <p:sp>
        <p:nvSpPr>
          <p:cNvPr id="5" name="文字方塊 4">
            <a:extLst>
              <a:ext uri="{FF2B5EF4-FFF2-40B4-BE49-F238E27FC236}">
                <a16:creationId xmlns:a16="http://schemas.microsoft.com/office/drawing/2014/main" id="{FB72EB85-8F29-42FB-89B9-649E7EFAFA49}"/>
              </a:ext>
            </a:extLst>
          </p:cNvPr>
          <p:cNvSpPr txBox="1"/>
          <p:nvPr/>
        </p:nvSpPr>
        <p:spPr>
          <a:xfrm>
            <a:off x="694113" y="638295"/>
            <a:ext cx="6109854" cy="830997"/>
          </a:xfrm>
          <a:prstGeom prst="rect">
            <a:avLst/>
          </a:prstGeom>
          <a:noFill/>
        </p:spPr>
        <p:txBody>
          <a:bodyPr wrap="square">
            <a:spAutoFit/>
          </a:bodyPr>
          <a:lstStyle/>
          <a:p>
            <a:r>
              <a:rPr lang="en-US" altLang="zh-CN" sz="4800" dirty="0">
                <a:solidFill>
                  <a:srgbClr val="FF00FF"/>
                </a:solidFill>
              </a:rPr>
              <a:t>8. Conclusion</a:t>
            </a:r>
          </a:p>
        </p:txBody>
      </p:sp>
      <p:sp>
        <p:nvSpPr>
          <p:cNvPr id="7" name="文字方塊 6">
            <a:extLst>
              <a:ext uri="{FF2B5EF4-FFF2-40B4-BE49-F238E27FC236}">
                <a16:creationId xmlns:a16="http://schemas.microsoft.com/office/drawing/2014/main" id="{ACF9585A-660A-4F52-87F5-54A3A90B0FBC}"/>
              </a:ext>
            </a:extLst>
          </p:cNvPr>
          <p:cNvSpPr txBox="1"/>
          <p:nvPr/>
        </p:nvSpPr>
        <p:spPr>
          <a:xfrm>
            <a:off x="1192876" y="1469292"/>
            <a:ext cx="9098279" cy="707886"/>
          </a:xfrm>
          <a:prstGeom prst="rect">
            <a:avLst/>
          </a:prstGeom>
          <a:noFill/>
        </p:spPr>
        <p:txBody>
          <a:bodyPr wrap="square">
            <a:spAutoFit/>
          </a:bodyPr>
          <a:lstStyle/>
          <a:p>
            <a:r>
              <a:rPr lang="en-US" altLang="zh-CN" sz="4000" dirty="0">
                <a:solidFill>
                  <a:srgbClr val="0070C0"/>
                </a:solidFill>
              </a:rPr>
              <a:t>The importance of integrity</a:t>
            </a:r>
            <a:endParaRPr lang="zh-CN" altLang="en-US" sz="4000" dirty="0">
              <a:solidFill>
                <a:srgbClr val="0070C0"/>
              </a:solidFill>
            </a:endParaRPr>
          </a:p>
        </p:txBody>
      </p:sp>
      <p:pic>
        <p:nvPicPr>
          <p:cNvPr id="8" name="圖片 7">
            <a:extLst>
              <a:ext uri="{FF2B5EF4-FFF2-40B4-BE49-F238E27FC236}">
                <a16:creationId xmlns:a16="http://schemas.microsoft.com/office/drawing/2014/main" id="{D33459E2-64CE-471F-9524-20F84015CAE3}"/>
              </a:ext>
            </a:extLst>
          </p:cNvPr>
          <p:cNvPicPr>
            <a:picLocks noChangeAspect="1"/>
          </p:cNvPicPr>
          <p:nvPr/>
        </p:nvPicPr>
        <p:blipFill>
          <a:blip r:embed="rId3"/>
          <a:stretch>
            <a:fillRect/>
          </a:stretch>
        </p:blipFill>
        <p:spPr>
          <a:xfrm>
            <a:off x="9983759" y="-57387"/>
            <a:ext cx="2143125" cy="2143125"/>
          </a:xfrm>
          <a:prstGeom prst="rect">
            <a:avLst/>
          </a:prstGeom>
        </p:spPr>
      </p:pic>
      <p:pic>
        <p:nvPicPr>
          <p:cNvPr id="9" name="圖片 8">
            <a:extLst>
              <a:ext uri="{FF2B5EF4-FFF2-40B4-BE49-F238E27FC236}">
                <a16:creationId xmlns:a16="http://schemas.microsoft.com/office/drawing/2014/main" id="{58655497-ED4B-468B-8451-BB2C4CAFB77C}"/>
              </a:ext>
            </a:extLst>
          </p:cNvPr>
          <p:cNvPicPr>
            <a:picLocks noChangeAspect="1"/>
          </p:cNvPicPr>
          <p:nvPr/>
        </p:nvPicPr>
        <p:blipFill>
          <a:blip r:embed="rId4"/>
          <a:stretch>
            <a:fillRect/>
          </a:stretch>
        </p:blipFill>
        <p:spPr>
          <a:xfrm>
            <a:off x="9429750" y="5311140"/>
            <a:ext cx="2762250" cy="1546860"/>
          </a:xfrm>
          <a:prstGeom prst="rect">
            <a:avLst/>
          </a:prstGeom>
        </p:spPr>
      </p:pic>
    </p:spTree>
    <p:extLst>
      <p:ext uri="{BB962C8B-B14F-4D97-AF65-F5344CB8AC3E}">
        <p14:creationId xmlns:p14="http://schemas.microsoft.com/office/powerpoint/2010/main" val="733998571"/>
      </p:ext>
    </p:extLst>
  </p:cSld>
  <p:clrMapOvr>
    <a:masterClrMapping/>
  </p:clrMapOvr>
  <p:transition>
    <p:wheel spokes="2"/>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69D646E0-B894-45C8-99A9-8200B0272CE6}"/>
              </a:ext>
            </a:extLst>
          </p:cNvPr>
          <p:cNvSpPr txBox="1"/>
          <p:nvPr/>
        </p:nvSpPr>
        <p:spPr>
          <a:xfrm>
            <a:off x="893619" y="654919"/>
            <a:ext cx="6109854" cy="830997"/>
          </a:xfrm>
          <a:prstGeom prst="rect">
            <a:avLst/>
          </a:prstGeom>
          <a:noFill/>
        </p:spPr>
        <p:txBody>
          <a:bodyPr wrap="square">
            <a:spAutoFit/>
          </a:bodyPr>
          <a:lstStyle/>
          <a:p>
            <a:r>
              <a:rPr lang="en-US" altLang="zh-CN" dirty="0"/>
              <a:t> </a:t>
            </a:r>
            <a:r>
              <a:rPr lang="en-US" altLang="zh-CN" sz="4800" dirty="0">
                <a:solidFill>
                  <a:srgbClr val="FF00FF"/>
                </a:solidFill>
              </a:rPr>
              <a:t>9. Assignment</a:t>
            </a:r>
            <a:endParaRPr lang="zh-CN" altLang="en-US" sz="4800" dirty="0">
              <a:solidFill>
                <a:srgbClr val="FF00FF"/>
              </a:solidFill>
            </a:endParaRPr>
          </a:p>
        </p:txBody>
      </p:sp>
      <p:sp>
        <p:nvSpPr>
          <p:cNvPr id="5" name="文字方塊 4">
            <a:extLst>
              <a:ext uri="{FF2B5EF4-FFF2-40B4-BE49-F238E27FC236}">
                <a16:creationId xmlns:a16="http://schemas.microsoft.com/office/drawing/2014/main" id="{8F1CD0EC-2E50-43EE-AD1A-1050BE50C476}"/>
              </a:ext>
            </a:extLst>
          </p:cNvPr>
          <p:cNvSpPr txBox="1"/>
          <p:nvPr/>
        </p:nvSpPr>
        <p:spPr>
          <a:xfrm>
            <a:off x="698269" y="1795549"/>
            <a:ext cx="11105804" cy="2167388"/>
          </a:xfrm>
          <a:prstGeom prst="rect">
            <a:avLst/>
          </a:prstGeom>
          <a:noFill/>
        </p:spPr>
        <p:txBody>
          <a:bodyPr wrap="square">
            <a:spAutoFit/>
          </a:bodyPr>
          <a:lstStyle/>
          <a:p>
            <a:pPr marL="571500" indent="-571500">
              <a:lnSpc>
                <a:spcPts val="5500"/>
              </a:lnSpc>
              <a:buFont typeface="Wingdings" panose="05000000000000000000" pitchFamily="2" charset="2"/>
              <a:buChar char="Ø"/>
            </a:pPr>
            <a:r>
              <a:rPr lang="en-US" altLang="zh-CN" sz="4000" dirty="0"/>
              <a:t>Getting ready for the presentation.</a:t>
            </a:r>
          </a:p>
          <a:p>
            <a:pPr marL="571500" indent="-571500">
              <a:lnSpc>
                <a:spcPts val="5500"/>
              </a:lnSpc>
              <a:buFont typeface="Wingdings" panose="05000000000000000000" pitchFamily="2" charset="2"/>
              <a:buChar char="Ø"/>
            </a:pPr>
            <a:r>
              <a:rPr lang="en-US" altLang="zh-CN" sz="4000" dirty="0"/>
              <a:t>Prepare role-play according to the scenarios set by the teacher.</a:t>
            </a:r>
          </a:p>
        </p:txBody>
      </p:sp>
      <p:pic>
        <p:nvPicPr>
          <p:cNvPr id="6" name="圖片 5">
            <a:extLst>
              <a:ext uri="{FF2B5EF4-FFF2-40B4-BE49-F238E27FC236}">
                <a16:creationId xmlns:a16="http://schemas.microsoft.com/office/drawing/2014/main" id="{36D4B671-1329-4E27-B142-1CBEAE987B6B}"/>
              </a:ext>
            </a:extLst>
          </p:cNvPr>
          <p:cNvPicPr>
            <a:picLocks noChangeAspect="1"/>
          </p:cNvPicPr>
          <p:nvPr/>
        </p:nvPicPr>
        <p:blipFill>
          <a:blip r:embed="rId3"/>
          <a:stretch>
            <a:fillRect/>
          </a:stretch>
        </p:blipFill>
        <p:spPr>
          <a:xfrm>
            <a:off x="9801225" y="4906108"/>
            <a:ext cx="2390775" cy="1914525"/>
          </a:xfrm>
          <a:prstGeom prst="rect">
            <a:avLst/>
          </a:prstGeom>
        </p:spPr>
      </p:pic>
      <p:pic>
        <p:nvPicPr>
          <p:cNvPr id="1026" name="Picture 2" descr="WU PHI 100: Introduction to Critical Thinking - WPHS Innovation Center">
            <a:extLst>
              <a:ext uri="{FF2B5EF4-FFF2-40B4-BE49-F238E27FC236}">
                <a16:creationId xmlns:a16="http://schemas.microsoft.com/office/drawing/2014/main" id="{16841121-274A-DFBE-3848-C5B13BB101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0675" y="0"/>
            <a:ext cx="2964473" cy="180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123664"/>
      </p:ext>
    </p:extLst>
  </p:cSld>
  <p:clrMapOvr>
    <a:masterClrMapping/>
  </p:clrMapOvr>
  <p:transition>
    <p:wheel spokes="2"/>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54387757-AE57-4EBA-9C8F-4AF83E89A06C}"/>
              </a:ext>
            </a:extLst>
          </p:cNvPr>
          <p:cNvSpPr txBox="1"/>
          <p:nvPr/>
        </p:nvSpPr>
        <p:spPr>
          <a:xfrm>
            <a:off x="369455" y="81528"/>
            <a:ext cx="2095431" cy="769441"/>
          </a:xfrm>
          <a:prstGeom prst="rect">
            <a:avLst/>
          </a:prstGeom>
          <a:noFill/>
        </p:spPr>
        <p:txBody>
          <a:bodyPr wrap="square" rtlCol="0">
            <a:spAutoFit/>
          </a:bodyPr>
          <a:lstStyle/>
          <a:p>
            <a:r>
              <a:rPr lang="en-US" altLang="zh-MO" sz="4400" b="1" dirty="0">
                <a:solidFill>
                  <a:srgbClr val="7030A0"/>
                </a:solidFill>
                <a:latin typeface="Monotype Corsiva" pitchFamily="66" charset="0"/>
              </a:rPr>
              <a:t>Lesson 2</a:t>
            </a:r>
            <a:endParaRPr lang="zh-MO" altLang="en-US" sz="4400" b="1" dirty="0">
              <a:solidFill>
                <a:srgbClr val="7030A0"/>
              </a:solidFill>
              <a:latin typeface="Monotype Corsiva" pitchFamily="66" charset="0"/>
            </a:endParaRPr>
          </a:p>
        </p:txBody>
      </p:sp>
      <p:sp>
        <p:nvSpPr>
          <p:cNvPr id="4" name="文字方塊 3">
            <a:extLst>
              <a:ext uri="{FF2B5EF4-FFF2-40B4-BE49-F238E27FC236}">
                <a16:creationId xmlns:a16="http://schemas.microsoft.com/office/drawing/2014/main" id="{CDB54CF1-47CB-4FAE-9EB0-0B85F03F2483}"/>
              </a:ext>
            </a:extLst>
          </p:cNvPr>
          <p:cNvSpPr txBox="1"/>
          <p:nvPr/>
        </p:nvSpPr>
        <p:spPr>
          <a:xfrm>
            <a:off x="4033261" y="484159"/>
            <a:ext cx="3847204" cy="646331"/>
          </a:xfrm>
          <a:prstGeom prst="rect">
            <a:avLst/>
          </a:prstGeom>
          <a:noFill/>
        </p:spPr>
        <p:txBody>
          <a:bodyPr wrap="square" rtlCol="0">
            <a:spAutoFit/>
          </a:bodyPr>
          <a:lstStyle/>
          <a:p>
            <a:r>
              <a:rPr lang="en-US" altLang="zh-CN" sz="3600" b="1" dirty="0">
                <a:solidFill>
                  <a:srgbClr val="B71FA1"/>
                </a:solidFill>
                <a:latin typeface="Times New Roman" panose="02020603050405020304" pitchFamily="18" charset="0"/>
                <a:cs typeface="Times New Roman" panose="02020603050405020304" pitchFamily="18" charset="0"/>
              </a:rPr>
              <a:t>Extension Lesson</a:t>
            </a:r>
            <a:endParaRPr lang="zh-CN" altLang="en-US" sz="3600" b="1" dirty="0">
              <a:solidFill>
                <a:srgbClr val="B71FA1"/>
              </a:solidFill>
              <a:latin typeface="Times New Roman" panose="02020603050405020304" pitchFamily="18" charset="0"/>
              <a:cs typeface="Times New Roman" panose="02020603050405020304" pitchFamily="18" charset="0"/>
            </a:endParaRPr>
          </a:p>
        </p:txBody>
      </p:sp>
      <p:sp>
        <p:nvSpPr>
          <p:cNvPr id="5" name="文字方塊 4">
            <a:extLst>
              <a:ext uri="{FF2B5EF4-FFF2-40B4-BE49-F238E27FC236}">
                <a16:creationId xmlns:a16="http://schemas.microsoft.com/office/drawing/2014/main" id="{1A5C6B75-EEAE-4B30-AFE4-4305839695C6}"/>
              </a:ext>
            </a:extLst>
          </p:cNvPr>
          <p:cNvSpPr txBox="1"/>
          <p:nvPr/>
        </p:nvSpPr>
        <p:spPr>
          <a:xfrm>
            <a:off x="369455" y="1721508"/>
            <a:ext cx="11653520" cy="1077218"/>
          </a:xfrm>
          <a:prstGeom prst="rect">
            <a:avLst/>
          </a:prstGeom>
          <a:solidFill>
            <a:schemeClr val="bg1"/>
          </a:solidFill>
        </p:spPr>
        <p:txBody>
          <a:bodyPr wrap="square">
            <a:spAutoFit/>
          </a:bodyPr>
          <a:lstStyle/>
          <a:p>
            <a:pPr marL="342900" lvl="0" indent="-342900">
              <a:buFontTx/>
              <a:buAutoNum type="arabicPeriod"/>
              <a:defRPr/>
            </a:pPr>
            <a:r>
              <a:rPr lang="en-US" altLang="zh-CN" sz="3200" b="1" kern="0" dirty="0">
                <a:solidFill>
                  <a:srgbClr val="FF00FF"/>
                </a:solidFill>
                <a:latin typeface="Times New Roman" panose="02020603050405020304" pitchFamily="18" charset="0"/>
                <a:cs typeface="Times New Roman" panose="02020603050405020304" pitchFamily="18" charset="0"/>
              </a:rPr>
              <a:t> Sharing time</a:t>
            </a:r>
          </a:p>
          <a:p>
            <a:pPr lvl="0">
              <a:defRPr/>
            </a:pPr>
            <a:r>
              <a:rPr kumimoji="0" lang="en-US" altLang="zh-CN"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“What do you think are the noble virtues that people should have?”</a:t>
            </a:r>
          </a:p>
        </p:txBody>
      </p:sp>
      <p:sp>
        <p:nvSpPr>
          <p:cNvPr id="7" name="文字方塊 6">
            <a:extLst>
              <a:ext uri="{FF2B5EF4-FFF2-40B4-BE49-F238E27FC236}">
                <a16:creationId xmlns:a16="http://schemas.microsoft.com/office/drawing/2014/main" id="{D36E2D3C-DD30-4716-A56B-964A63B22783}"/>
              </a:ext>
            </a:extLst>
          </p:cNvPr>
          <p:cNvSpPr txBox="1"/>
          <p:nvPr/>
        </p:nvSpPr>
        <p:spPr>
          <a:xfrm>
            <a:off x="406849" y="3164786"/>
            <a:ext cx="11209418" cy="1084912"/>
          </a:xfrm>
          <a:prstGeom prst="rect">
            <a:avLst/>
          </a:prstGeom>
          <a:noFill/>
        </p:spPr>
        <p:txBody>
          <a:bodyPr wrap="square">
            <a:spAutoFit/>
          </a:bodyPr>
          <a:lstStyle/>
          <a:p>
            <a:pPr>
              <a:defRPr/>
            </a:pPr>
            <a:r>
              <a:rPr lang="en-US" altLang="zh-CN" sz="3200" b="1" kern="0" dirty="0">
                <a:solidFill>
                  <a:srgbClr val="FF00FF"/>
                </a:solidFill>
                <a:latin typeface="Times New Roman" panose="02020603050405020304" pitchFamily="18" charset="0"/>
                <a:cs typeface="Times New Roman" panose="02020603050405020304" pitchFamily="18" charset="0"/>
              </a:rPr>
              <a:t>2. Leading-in</a:t>
            </a:r>
            <a:endParaRPr lang="zh-CN" altLang="zh-CN" sz="3200" b="1" kern="0" dirty="0">
              <a:solidFill>
                <a:srgbClr val="FF00FF"/>
              </a:solidFill>
              <a:latin typeface="Times New Roman" panose="02020603050405020304" pitchFamily="18" charset="0"/>
              <a:cs typeface="Times New Roman" panose="02020603050405020304" pitchFamily="18" charset="0"/>
            </a:endParaRPr>
          </a:p>
          <a:p>
            <a:pPr marL="457200" lvl="0" indent="-457200">
              <a:lnSpc>
                <a:spcPts val="4200"/>
              </a:lnSpc>
              <a:buFont typeface="Wingdings" panose="05000000000000000000" pitchFamily="2" charset="2"/>
              <a:buChar char="u"/>
            </a:pPr>
            <a:endParaRPr lang="zh-CN" altLang="zh-CN" sz="3200" dirty="0">
              <a:effectLst/>
              <a:latin typeface="Times New Roman" panose="02020603050405020304" pitchFamily="18" charset="0"/>
              <a:ea typeface="PMingLiU" panose="02020500000000000000" pitchFamily="18" charset="-120"/>
            </a:endParaRPr>
          </a:p>
        </p:txBody>
      </p:sp>
      <p:pic>
        <p:nvPicPr>
          <p:cNvPr id="8" name="圖片 7">
            <a:extLst>
              <a:ext uri="{FF2B5EF4-FFF2-40B4-BE49-F238E27FC236}">
                <a16:creationId xmlns:a16="http://schemas.microsoft.com/office/drawing/2014/main" id="{635D09E3-18CD-48BD-A0D1-E78F9F7B4E31}"/>
              </a:ext>
            </a:extLst>
          </p:cNvPr>
          <p:cNvPicPr>
            <a:picLocks noChangeAspect="1"/>
          </p:cNvPicPr>
          <p:nvPr/>
        </p:nvPicPr>
        <p:blipFill>
          <a:blip r:embed="rId3"/>
          <a:stretch>
            <a:fillRect/>
          </a:stretch>
        </p:blipFill>
        <p:spPr>
          <a:xfrm>
            <a:off x="9344025" y="7224"/>
            <a:ext cx="2847975" cy="1600200"/>
          </a:xfrm>
          <a:prstGeom prst="rect">
            <a:avLst/>
          </a:prstGeom>
        </p:spPr>
      </p:pic>
      <p:sp>
        <p:nvSpPr>
          <p:cNvPr id="12" name="文字方塊 11">
            <a:extLst>
              <a:ext uri="{FF2B5EF4-FFF2-40B4-BE49-F238E27FC236}">
                <a16:creationId xmlns:a16="http://schemas.microsoft.com/office/drawing/2014/main" id="{D3989ABE-E49A-4193-8A9B-023FF9094B8A}"/>
              </a:ext>
            </a:extLst>
          </p:cNvPr>
          <p:cNvSpPr txBox="1"/>
          <p:nvPr/>
        </p:nvSpPr>
        <p:spPr>
          <a:xfrm>
            <a:off x="591506" y="3792375"/>
            <a:ext cx="9856361" cy="584775"/>
          </a:xfrm>
          <a:prstGeom prst="rect">
            <a:avLst/>
          </a:prstGeom>
          <a:noFill/>
        </p:spPr>
        <p:txBody>
          <a:bodyPr wrap="square" rtlCol="0">
            <a:spAutoFit/>
          </a:bodyPr>
          <a:lstStyle/>
          <a:p>
            <a:r>
              <a:rPr lang="en-US" altLang="zh-CN" sz="3200" kern="100" dirty="0">
                <a:latin typeface="Times New Roman" panose="02020603050405020304" pitchFamily="18" charset="0"/>
                <a:ea typeface="宋体" panose="02010600030101010101" pitchFamily="2" charset="-122"/>
                <a:cs typeface="Calibri" panose="020F0502020204030204" pitchFamily="34" charset="0"/>
              </a:rPr>
              <a:t>Watch two short videos and give your comments. </a:t>
            </a:r>
            <a:endParaRPr lang="zh-CN" altLang="en-US" sz="3200" kern="100" dirty="0">
              <a:latin typeface="Times New Roman" panose="02020603050405020304" pitchFamily="18" charset="0"/>
              <a:ea typeface="宋体" panose="02010600030101010101" pitchFamily="2" charset="-122"/>
              <a:cs typeface="Calibri" panose="020F0502020204030204" pitchFamily="34" charset="0"/>
            </a:endParaRPr>
          </a:p>
        </p:txBody>
      </p:sp>
      <p:pic>
        <p:nvPicPr>
          <p:cNvPr id="14" name="圖片 13">
            <a:extLst>
              <a:ext uri="{FF2B5EF4-FFF2-40B4-BE49-F238E27FC236}">
                <a16:creationId xmlns:a16="http://schemas.microsoft.com/office/drawing/2014/main" id="{21645924-9EAF-45A7-ABFE-0E9E1C270428}"/>
              </a:ext>
            </a:extLst>
          </p:cNvPr>
          <p:cNvPicPr>
            <a:picLocks noChangeAspect="1"/>
          </p:cNvPicPr>
          <p:nvPr/>
        </p:nvPicPr>
        <p:blipFill>
          <a:blip r:embed="rId4"/>
          <a:stretch>
            <a:fillRect/>
          </a:stretch>
        </p:blipFill>
        <p:spPr>
          <a:xfrm>
            <a:off x="732215" y="4615758"/>
            <a:ext cx="2593219" cy="1512711"/>
          </a:xfrm>
          <a:prstGeom prst="rect">
            <a:avLst/>
          </a:prstGeom>
        </p:spPr>
      </p:pic>
      <p:sp>
        <p:nvSpPr>
          <p:cNvPr id="2" name="Rectangle 2">
            <a:extLst>
              <a:ext uri="{FF2B5EF4-FFF2-40B4-BE49-F238E27FC236}">
                <a16:creationId xmlns:a16="http://schemas.microsoft.com/office/drawing/2014/main" id="{AD5C544C-81F8-971C-4B4F-5FABA20DE844}"/>
              </a:ext>
            </a:extLst>
          </p:cNvPr>
          <p:cNvSpPr>
            <a:spLocks noChangeArrowheads="1"/>
          </p:cNvSpPr>
          <p:nvPr/>
        </p:nvSpPr>
        <p:spPr bwMode="auto">
          <a:xfrm>
            <a:off x="3578469" y="52728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049" name="Picture 1">
            <a:extLst>
              <a:ext uri="{FF2B5EF4-FFF2-40B4-BE49-F238E27FC236}">
                <a16:creationId xmlns:a16="http://schemas.microsoft.com/office/drawing/2014/main" id="{7594997B-D1E1-C85E-5969-47802660D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8468" y="4615758"/>
            <a:ext cx="2604443" cy="1512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310037"/>
      </p:ext>
    </p:extLst>
  </p:cSld>
  <p:clrMapOvr>
    <a:masterClrMapping/>
  </p:clrMapOvr>
  <p:transition>
    <p:wheel spokes="2"/>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C0CAB68A-96EF-4717-82E9-E9E5E7A95A3D}"/>
              </a:ext>
            </a:extLst>
          </p:cNvPr>
          <p:cNvSpPr txBox="1"/>
          <p:nvPr/>
        </p:nvSpPr>
        <p:spPr>
          <a:xfrm>
            <a:off x="435219" y="929416"/>
            <a:ext cx="11104685" cy="4955203"/>
          </a:xfrm>
          <a:prstGeom prst="rect">
            <a:avLst/>
          </a:prstGeom>
          <a:noFill/>
        </p:spPr>
        <p:txBody>
          <a:bodyPr wrap="square">
            <a:spAutoFit/>
          </a:bodyPr>
          <a:lstStyle/>
          <a:p>
            <a:r>
              <a:rPr lang="en-US" altLang="zh-CN" sz="3600" b="1" kern="100" dirty="0">
                <a:solidFill>
                  <a:srgbClr val="FF0000"/>
                </a:solidFill>
                <a:latin typeface="Times New Roman" panose="02020603050405020304" pitchFamily="18" charset="0"/>
                <a:ea typeface="宋体" panose="02010600030101010101" pitchFamily="2" charset="-122"/>
                <a:cs typeface="Calibri" panose="020F0502020204030204" pitchFamily="34" charset="0"/>
              </a:rPr>
              <a:t>Integrity </a:t>
            </a:r>
            <a:r>
              <a:rPr lang="en-US" altLang="zh-CN" sz="2800" kern="100" dirty="0">
                <a:latin typeface="Times New Roman" panose="02020603050405020304" pitchFamily="18" charset="0"/>
                <a:ea typeface="宋体" panose="02010600030101010101" pitchFamily="2" charset="-122"/>
                <a:cs typeface="Calibri" panose="020F0502020204030204" pitchFamily="34" charset="0"/>
              </a:rPr>
              <a:t>makes society better. When we help make society better, we are rewarded with also making better our own lives and the lives of </a:t>
            </a:r>
          </a:p>
          <a:p>
            <a:r>
              <a:rPr lang="en-US" altLang="zh-CN" sz="2800" kern="100" dirty="0">
                <a:latin typeface="Times New Roman" panose="02020603050405020304" pitchFamily="18" charset="0"/>
                <a:ea typeface="宋体" panose="02010600030101010101" pitchFamily="2" charset="-122"/>
                <a:cs typeface="Calibri" panose="020F0502020204030204" pitchFamily="34" charset="0"/>
              </a:rPr>
              <a:t>our families and friends. Without moral conduct, society would be a miserable place. </a:t>
            </a:r>
          </a:p>
          <a:p>
            <a:r>
              <a:rPr lang="en-US" altLang="zh-CN" sz="2800" kern="100" dirty="0">
                <a:latin typeface="Times New Roman" panose="02020603050405020304" pitchFamily="18" charset="0"/>
                <a:ea typeface="宋体" panose="02010600030101010101" pitchFamily="2" charset="-122"/>
                <a:cs typeface="Calibri" panose="020F0502020204030204" pitchFamily="34" charset="0"/>
              </a:rPr>
              <a:t>Benefits of integrity:</a:t>
            </a:r>
          </a:p>
          <a:p>
            <a:r>
              <a:rPr lang="en-US" altLang="zh-CN" sz="2800" kern="100" dirty="0">
                <a:latin typeface="Times New Roman" panose="02020603050405020304" pitchFamily="18" charset="0"/>
                <a:ea typeface="宋体" panose="02010600030101010101" pitchFamily="2" charset="-122"/>
                <a:cs typeface="Calibri" panose="020F0502020204030204" pitchFamily="34" charset="0"/>
              </a:rPr>
              <a:t>  - Fosters Cohesion     </a:t>
            </a:r>
          </a:p>
          <a:p>
            <a:r>
              <a:rPr lang="en-US" altLang="zh-CN" sz="2800" kern="100" dirty="0">
                <a:latin typeface="Times New Roman" panose="02020603050405020304" pitchFamily="18" charset="0"/>
                <a:ea typeface="宋体" panose="02010600030101010101" pitchFamily="2" charset="-122"/>
                <a:cs typeface="Calibri" panose="020F0502020204030204" pitchFamily="34" charset="0"/>
              </a:rPr>
              <a:t>  - Inspires Innovation    </a:t>
            </a:r>
          </a:p>
          <a:p>
            <a:r>
              <a:rPr lang="en-US" altLang="zh-CN" sz="2800" kern="100" dirty="0">
                <a:latin typeface="Times New Roman" panose="02020603050405020304" pitchFamily="18" charset="0"/>
                <a:ea typeface="宋体" panose="02010600030101010101" pitchFamily="2" charset="-122"/>
                <a:cs typeface="Calibri" panose="020F0502020204030204" pitchFamily="34" charset="0"/>
              </a:rPr>
              <a:t>  - Improves Lawmaking</a:t>
            </a:r>
          </a:p>
          <a:p>
            <a:r>
              <a:rPr lang="en-US" altLang="zh-CN" sz="2800" kern="100" dirty="0">
                <a:latin typeface="Times New Roman" panose="02020603050405020304" pitchFamily="18" charset="0"/>
                <a:ea typeface="宋体" panose="02010600030101010101" pitchFamily="2" charset="-122"/>
                <a:cs typeface="Calibri" panose="020F0502020204030204" pitchFamily="34" charset="0"/>
              </a:rPr>
              <a:t>  - Creates Jobs            </a:t>
            </a:r>
          </a:p>
          <a:p>
            <a:r>
              <a:rPr lang="en-US" altLang="zh-CN" sz="2800" kern="100" dirty="0">
                <a:latin typeface="Times New Roman" panose="02020603050405020304" pitchFamily="18" charset="0"/>
                <a:ea typeface="宋体" panose="02010600030101010101" pitchFamily="2" charset="-122"/>
                <a:cs typeface="Calibri" panose="020F0502020204030204" pitchFamily="34" charset="0"/>
              </a:rPr>
              <a:t>  - Strengthens Leadership  </a:t>
            </a:r>
          </a:p>
          <a:p>
            <a:r>
              <a:rPr lang="en-US" altLang="zh-CN" sz="2800" kern="100" dirty="0">
                <a:latin typeface="Times New Roman" panose="02020603050405020304" pitchFamily="18" charset="0"/>
                <a:ea typeface="宋体" panose="02010600030101010101" pitchFamily="2" charset="-122"/>
                <a:cs typeface="Calibri" panose="020F0502020204030204" pitchFamily="34" charset="0"/>
              </a:rPr>
              <a:t>  - Empowers Youth</a:t>
            </a:r>
          </a:p>
        </p:txBody>
      </p:sp>
      <p:pic>
        <p:nvPicPr>
          <p:cNvPr id="7" name="圖片 6">
            <a:extLst>
              <a:ext uri="{FF2B5EF4-FFF2-40B4-BE49-F238E27FC236}">
                <a16:creationId xmlns:a16="http://schemas.microsoft.com/office/drawing/2014/main" id="{80720B78-7A2C-49E2-8AD5-900D5D451D68}"/>
              </a:ext>
            </a:extLst>
          </p:cNvPr>
          <p:cNvPicPr>
            <a:picLocks noChangeAspect="1"/>
          </p:cNvPicPr>
          <p:nvPr/>
        </p:nvPicPr>
        <p:blipFill>
          <a:blip r:embed="rId3"/>
          <a:stretch>
            <a:fillRect/>
          </a:stretch>
        </p:blipFill>
        <p:spPr>
          <a:xfrm>
            <a:off x="8361485" y="4434079"/>
            <a:ext cx="3736138" cy="2379960"/>
          </a:xfrm>
          <a:prstGeom prst="rect">
            <a:avLst/>
          </a:prstGeom>
        </p:spPr>
      </p:pic>
      <p:sp>
        <p:nvSpPr>
          <p:cNvPr id="8" name="文字方塊 7">
            <a:extLst>
              <a:ext uri="{FF2B5EF4-FFF2-40B4-BE49-F238E27FC236}">
                <a16:creationId xmlns:a16="http://schemas.microsoft.com/office/drawing/2014/main" id="{E01D7542-FACA-41D4-B92F-A62CE2BB9911}"/>
              </a:ext>
            </a:extLst>
          </p:cNvPr>
          <p:cNvSpPr txBox="1"/>
          <p:nvPr/>
        </p:nvSpPr>
        <p:spPr>
          <a:xfrm>
            <a:off x="652095" y="279898"/>
            <a:ext cx="10966163" cy="707886"/>
          </a:xfrm>
          <a:prstGeom prst="rect">
            <a:avLst/>
          </a:prstGeom>
          <a:noFill/>
        </p:spPr>
        <p:txBody>
          <a:bodyPr wrap="square" rtlCol="0">
            <a:spAutoFit/>
          </a:bodyPr>
          <a:lstStyle/>
          <a:p>
            <a:r>
              <a:rPr lang="en-US" altLang="zh-CN" sz="4000" b="1" dirty="0">
                <a:solidFill>
                  <a:srgbClr val="FF00FF"/>
                </a:solidFill>
              </a:rPr>
              <a:t>After watching the videos, we can realize:  </a:t>
            </a:r>
            <a:endParaRPr lang="zh-CN" altLang="en-US" sz="4000" b="1" dirty="0">
              <a:solidFill>
                <a:srgbClr val="FF00FF"/>
              </a:solidFill>
            </a:endParaRPr>
          </a:p>
        </p:txBody>
      </p:sp>
    </p:spTree>
    <p:extLst>
      <p:ext uri="{BB962C8B-B14F-4D97-AF65-F5344CB8AC3E}">
        <p14:creationId xmlns:p14="http://schemas.microsoft.com/office/powerpoint/2010/main" val="1807956319"/>
      </p:ext>
    </p:extLst>
  </p:cSld>
  <p:clrMapOvr>
    <a:masterClrMapping/>
  </p:clrMapOvr>
  <p:transition>
    <p:wheel spokes="2"/>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1857</TotalTime>
  <Words>1101</Words>
  <Application>Microsoft Office PowerPoint</Application>
  <PresentationFormat>Widescreen</PresentationFormat>
  <Paragraphs>155</Paragraphs>
  <Slides>19</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等线</vt:lpstr>
      <vt:lpstr>宋体</vt:lpstr>
      <vt:lpstr>Arial</vt:lpstr>
      <vt:lpstr>Calibri</vt:lpstr>
      <vt:lpstr>Cambria</vt:lpstr>
      <vt:lpstr>Comic Sans MS</vt:lpstr>
      <vt:lpstr>Constantia</vt:lpstr>
      <vt:lpstr>Monotype Corsiva</vt:lpstr>
      <vt:lpstr>Times New Roman</vt:lpstr>
      <vt:lpstr>Wingdings</vt:lpstr>
      <vt:lpstr>Wingdings 2</vt:lpstr>
      <vt:lpstr>Flow</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AutoBVT</dc:creator>
  <cp:lastModifiedBy>Au Ka Heng</cp:lastModifiedBy>
  <cp:revision>41</cp:revision>
  <dcterms:created xsi:type="dcterms:W3CDTF">2020-09-13T13:37:00Z</dcterms:created>
  <dcterms:modified xsi:type="dcterms:W3CDTF">2022-08-09T05:06:41Z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CBCCAEA5CF7347CFA0AD6D6201FE2120</vt:lpwstr>
  </property>
  <property fmtid="{D5CDD505-2E9C-101B-9397-08002B2CF9AE}" pid="3" name="KSOProductBuildVer">
    <vt:lpwstr>2052-11.1.0.11194</vt:lpwstr>
  </property>
  <property fmtid="{D5CDD505-2E9C-101B-9397-08002B2CF9AE}" pid="4" name="_MarkAsFinal">
    <vt:bool>true</vt:bool>
  </property>
</Properties>
</file>