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0" r:id="rId10"/>
    <p:sldId id="263" r:id="rId11"/>
    <p:sldId id="264" r:id="rId12"/>
    <p:sldId id="260" r:id="rId13"/>
    <p:sldId id="271" r:id="rId14"/>
    <p:sldId id="261" r:id="rId15"/>
    <p:sldId id="262" r:id="rId16"/>
    <p:sldId id="27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b="1" dirty="0"/>
              <a:t>「慧眼」識偶像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b="1" dirty="0"/>
              <a:t>第一節</a:t>
            </a:r>
          </a:p>
        </p:txBody>
      </p:sp>
    </p:spTree>
    <p:extLst>
      <p:ext uri="{BB962C8B-B14F-4D97-AF65-F5344CB8AC3E}">
        <p14:creationId xmlns:p14="http://schemas.microsoft.com/office/powerpoint/2010/main" val="331119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/>
              <a:t>第一節  </a:t>
            </a:r>
            <a:r>
              <a:rPr lang="zh-TW" altLang="zh-TW" sz="4400" b="1" dirty="0"/>
              <a:t>總結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200" dirty="0"/>
              <a:t>1) </a:t>
            </a:r>
            <a:r>
              <a:rPr lang="zh-TW" altLang="zh-TW" sz="3200" dirty="0"/>
              <a:t>當追</a:t>
            </a:r>
            <a:r>
              <a:rPr lang="zh-TW" altLang="en-US" sz="3200" dirty="0"/>
              <a:t>棒</a:t>
            </a:r>
            <a:r>
              <a:rPr lang="zh-TW" altLang="zh-TW" sz="3200" dirty="0"/>
              <a:t>偶像的時候要懂得理智地思考。</a:t>
            </a:r>
          </a:p>
          <a:p>
            <a:pPr marL="0" indent="0">
              <a:buNone/>
            </a:pPr>
            <a:r>
              <a:rPr lang="en-US" altLang="zh-TW" sz="3200" dirty="0"/>
              <a:t>2) </a:t>
            </a:r>
            <a:r>
              <a:rPr lang="zh-TW" altLang="zh-TW" sz="3200" dirty="0"/>
              <a:t>明白自己也要有誠信才能建立正面的形象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36" y="178996"/>
            <a:ext cx="1611276" cy="1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9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b="1" dirty="0"/>
              <a:t>「慧眼」識偶像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b="1" dirty="0"/>
              <a:t>第二節</a:t>
            </a:r>
          </a:p>
        </p:txBody>
      </p:sp>
    </p:spTree>
    <p:extLst>
      <p:ext uri="{BB962C8B-B14F-4D97-AF65-F5344CB8AC3E}">
        <p14:creationId xmlns:p14="http://schemas.microsoft.com/office/powerpoint/2010/main" val="336351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1579" y="527397"/>
            <a:ext cx="9603275" cy="1219107"/>
          </a:xfrm>
        </p:spPr>
        <p:txBody>
          <a:bodyPr>
            <a:normAutofit fontScale="90000"/>
          </a:bodyPr>
          <a:lstStyle/>
          <a:p>
            <a:r>
              <a:rPr lang="zh-TW" altLang="zh-TW" sz="4400" b="1" dirty="0"/>
              <a:t>如果你要揀擇一位演藝人士作為你的偶像，</a:t>
            </a:r>
            <a:br>
              <a:rPr lang="en-US" altLang="zh-TW" sz="4400" b="1" dirty="0"/>
            </a:br>
            <a:r>
              <a:rPr lang="zh-TW" altLang="zh-TW" sz="4400" b="1" dirty="0"/>
              <a:t>你會選擇哪位？</a:t>
            </a:r>
            <a:br>
              <a:rPr lang="zh-TW" altLang="zh-TW" dirty="0"/>
            </a:b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zh-TW" sz="3200" dirty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37360" y="2186766"/>
            <a:ext cx="8467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arenR"/>
            </a:pPr>
            <a:r>
              <a:rPr lang="zh-TW" altLang="zh-TW" sz="3200" kern="100" dirty="0">
                <a:latin typeface="+mn-ea"/>
                <a:cs typeface="Times New Roman" panose="02020603050405020304" pitchFamily="18" charset="0"/>
              </a:rPr>
              <a:t>擇這位／這組合作為偶像的原因？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</a:pPr>
            <a:r>
              <a:rPr lang="zh-TW" altLang="zh-TW" sz="3200" kern="100" dirty="0">
                <a:latin typeface="+mn-ea"/>
                <a:cs typeface="Times New Roman" panose="02020603050405020304" pitchFamily="18" charset="0"/>
              </a:rPr>
              <a:t>外貌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</a:pPr>
            <a:r>
              <a:rPr lang="zh-TW" altLang="zh-TW" sz="3200" kern="100" dirty="0">
                <a:latin typeface="+mn-ea"/>
                <a:cs typeface="Times New Roman" panose="02020603050405020304" pitchFamily="18" charset="0"/>
              </a:rPr>
              <a:t>內在品格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</a:pPr>
            <a:r>
              <a:rPr lang="zh-TW" altLang="zh-TW" sz="3200" kern="100" dirty="0">
                <a:latin typeface="+mn-ea"/>
                <a:cs typeface="Times New Roman" panose="02020603050405020304" pitchFamily="18" charset="0"/>
              </a:rPr>
              <a:t>背景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</a:pPr>
            <a:r>
              <a:rPr lang="zh-TW" altLang="zh-TW" sz="3200" kern="100" dirty="0">
                <a:latin typeface="+mn-ea"/>
                <a:cs typeface="Times New Roman" panose="02020603050405020304" pitchFamily="18" charset="0"/>
              </a:rPr>
              <a:t>卓越的演藝技能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</a:pPr>
            <a:r>
              <a:rPr lang="zh-TW" altLang="zh-TW" sz="3200" kern="100" dirty="0">
                <a:latin typeface="+mn-ea"/>
                <a:cs typeface="Times New Roman" panose="02020603050405020304" pitchFamily="18" charset="0"/>
              </a:rPr>
              <a:t>站在潮流的尖端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</a:pPr>
            <a:r>
              <a:rPr lang="zh-TW" altLang="zh-TW" sz="3200" kern="100" dirty="0">
                <a:latin typeface="+mn-ea"/>
                <a:cs typeface="Times New Roman" panose="02020603050405020304" pitchFamily="18" charset="0"/>
              </a:rPr>
              <a:t>其他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……</a:t>
            </a:r>
            <a:endParaRPr lang="zh-TW" altLang="zh-TW" sz="32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8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400" b="1" dirty="0"/>
              <a:t>新聞剪報討論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200" dirty="0"/>
              <a:t>資料一：低調慈善家古天樂</a:t>
            </a:r>
          </a:p>
          <a:p>
            <a:endParaRPr lang="zh-TW" altLang="en-US" dirty="0"/>
          </a:p>
        </p:txBody>
      </p:sp>
      <p:pic>
        <p:nvPicPr>
          <p:cNvPr id="4" name="圖片 3" descr="C:\Users\wmlee\Desktop\古天樂.jf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32" y="2779775"/>
            <a:ext cx="5449582" cy="3022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35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400" b="1" dirty="0"/>
              <a:t>新聞剪報討論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200" dirty="0"/>
              <a:t>資料二：王力宏離婚事件</a:t>
            </a:r>
          </a:p>
          <a:p>
            <a:endParaRPr lang="zh-TW" altLang="en-US" dirty="0"/>
          </a:p>
        </p:txBody>
      </p:sp>
      <p:pic>
        <p:nvPicPr>
          <p:cNvPr id="5" name="img" descr="https://api.elle.com.hk/var/ellehk/storage/images/bride/leehom-wang-and-wife-lee-jinglei/34444857-1-chi-HK/10-7-superwife_img_1040_7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82" y="2256990"/>
            <a:ext cx="4663682" cy="3458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9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400" b="1" dirty="0"/>
              <a:t>新聞剪報討論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200" dirty="0"/>
              <a:t>資料</a:t>
            </a:r>
            <a:r>
              <a:rPr lang="zh-TW" altLang="zh-TW" sz="3200"/>
              <a:t>三：</a:t>
            </a:r>
            <a:r>
              <a:rPr lang="zh-TW" altLang="en-US" sz="3200"/>
              <a:t>范冰冰逃稅事件</a:t>
            </a:r>
            <a:endParaRPr lang="zh-TW" altLang="zh-TW" sz="3200" dirty="0"/>
          </a:p>
          <a:p>
            <a:endParaRPr lang="zh-TW" altLang="en-US" dirty="0"/>
          </a:p>
        </p:txBody>
      </p:sp>
      <p:pic>
        <p:nvPicPr>
          <p:cNvPr id="1026" name="Picture 2" descr="https://static04.hket.com/res/v3/image/content/2170000/2172572/AFP20180512_297259_01_02_1024_1024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03" y="2987158"/>
            <a:ext cx="5117719" cy="28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4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同學分享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作為學生的你，誠信對一個人重要嗎？請同學們分享自己的看法。</a:t>
            </a:r>
          </a:p>
          <a:p>
            <a:endParaRPr lang="zh-TW" altLang="en-US" sz="3200" dirty="0"/>
          </a:p>
        </p:txBody>
      </p:sp>
      <p:pic>
        <p:nvPicPr>
          <p:cNvPr id="2050" name="Picture 2" descr="https://www.estronger.cn/uploads/img1/20180725/5b580f46d77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9" y="3092065"/>
            <a:ext cx="5286755" cy="26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1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第二節  </a:t>
            </a:r>
            <a:r>
              <a:rPr lang="zh-TW" altLang="zh-TW" sz="4000" b="1" dirty="0"/>
              <a:t>總結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sz="3200" dirty="0"/>
              <a:t>1) </a:t>
            </a:r>
            <a:r>
              <a:rPr lang="zh-TW" altLang="zh-TW" sz="3200" dirty="0"/>
              <a:t>能清楚分析時下偶像的優缺點。</a:t>
            </a:r>
          </a:p>
          <a:p>
            <a:pPr marL="0" lvl="0" indent="0">
              <a:buNone/>
            </a:pPr>
            <a:r>
              <a:rPr lang="en-US" altLang="zh-TW" sz="3200" dirty="0"/>
              <a:t>2) </a:t>
            </a:r>
            <a:r>
              <a:rPr lang="zh-TW" altLang="en-US" sz="3200" dirty="0"/>
              <a:t>學習</a:t>
            </a:r>
            <a:r>
              <a:rPr lang="zh-TW" altLang="zh-TW" sz="3200" dirty="0"/>
              <a:t>偶像的優點，避免盲目崇拜。</a:t>
            </a:r>
            <a:endParaRPr lang="en-US" altLang="zh-TW" sz="3200" dirty="0"/>
          </a:p>
          <a:p>
            <a:pPr marL="0" lvl="0" indent="0">
              <a:buNone/>
            </a:pPr>
            <a:r>
              <a:rPr lang="en-US" altLang="zh-TW" sz="3200" dirty="0"/>
              <a:t>3) </a:t>
            </a:r>
            <a:r>
              <a:rPr lang="zh-TW" altLang="zh-TW" sz="3200" dirty="0"/>
              <a:t>做學生本身也要有誠信，才能建立正面形像。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36" y="178996"/>
            <a:ext cx="1611276" cy="1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400" b="1" dirty="0"/>
              <a:t>你的偶像是誰</a:t>
            </a:r>
            <a:r>
              <a:rPr lang="zh-TW" altLang="en-US" sz="4400" b="1" dirty="0"/>
              <a:t>？</a:t>
            </a:r>
            <a:b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歷史人物</a:t>
            </a:r>
            <a:endParaRPr lang="en-US" altLang="zh-TW" sz="3200" dirty="0"/>
          </a:p>
          <a:p>
            <a:r>
              <a:rPr lang="zh-TW" altLang="zh-TW" sz="3200" dirty="0"/>
              <a:t>政經人物</a:t>
            </a:r>
            <a:endParaRPr lang="en-US" altLang="zh-TW" sz="3200" dirty="0"/>
          </a:p>
          <a:p>
            <a:r>
              <a:rPr lang="zh-TW" altLang="zh-TW" sz="3200" dirty="0"/>
              <a:t>影視巨星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96" y="2092096"/>
            <a:ext cx="2173605" cy="32978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14" y="325277"/>
            <a:ext cx="4537430" cy="23254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81" y="2947072"/>
            <a:ext cx="2190279" cy="2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8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400" b="1" dirty="0"/>
              <a:t>你的偶像是誰</a:t>
            </a:r>
            <a:r>
              <a:rPr lang="zh-TW" altLang="en-US" sz="4400" b="1" dirty="0"/>
              <a:t>？</a:t>
            </a:r>
            <a:b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運動精英</a:t>
            </a:r>
          </a:p>
          <a:p>
            <a:r>
              <a:rPr lang="zh-TW" altLang="zh-TW" sz="3200" dirty="0"/>
              <a:t>老師長輩</a:t>
            </a:r>
          </a:p>
          <a:p>
            <a:r>
              <a:rPr lang="zh-TW" altLang="zh-TW" sz="3200" dirty="0"/>
              <a:t>親友鄰里</a:t>
            </a:r>
            <a:endParaRPr lang="zh-TW" altLang="en-US" sz="3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31" y="2025113"/>
            <a:ext cx="3563608" cy="40245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72" y="219487"/>
            <a:ext cx="4062440" cy="242595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82" y="2806008"/>
            <a:ext cx="2706529" cy="324360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0" y="4197096"/>
            <a:ext cx="2424618" cy="17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400" b="1" dirty="0"/>
              <a:t>為什麼他們能成為你的偶像？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zh-TW" sz="3200" dirty="0"/>
              <a:t>豐功偉績</a:t>
            </a:r>
          </a:p>
          <a:p>
            <a:pPr lvl="0"/>
            <a:r>
              <a:rPr lang="zh-TW" altLang="zh-TW" sz="3200" dirty="0"/>
              <a:t>影響歷史時代</a:t>
            </a:r>
          </a:p>
          <a:p>
            <a:pPr lvl="0"/>
            <a:r>
              <a:rPr lang="zh-TW" altLang="zh-TW" sz="3200" dirty="0"/>
              <a:t>慈善事業</a:t>
            </a:r>
          </a:p>
          <a:p>
            <a:pPr lvl="0"/>
            <a:r>
              <a:rPr lang="zh-TW" altLang="zh-TW" sz="3200" dirty="0"/>
              <a:t>個人品德高尚</a:t>
            </a:r>
          </a:p>
          <a:p>
            <a:pPr lvl="0"/>
            <a:r>
              <a:rPr lang="zh-TW" altLang="zh-TW" sz="3200" dirty="0"/>
              <a:t>特有專長</a:t>
            </a:r>
            <a:r>
              <a:rPr lang="en-US" altLang="zh-TW" sz="3200" dirty="0"/>
              <a:t>……</a:t>
            </a:r>
            <a:endParaRPr lang="zh-TW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943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1579" y="521055"/>
            <a:ext cx="9603275" cy="1417473"/>
          </a:xfrm>
        </p:spPr>
        <p:txBody>
          <a:bodyPr>
            <a:noAutofit/>
          </a:bodyPr>
          <a:lstStyle/>
          <a:p>
            <a:r>
              <a:rPr lang="zh-TW" altLang="zh-TW" sz="4000" b="1" dirty="0"/>
              <a:t>如果</a:t>
            </a:r>
            <a:r>
              <a:rPr lang="zh-TW" altLang="zh-TW" sz="4000" b="1"/>
              <a:t>你要</a:t>
            </a:r>
            <a:r>
              <a:rPr lang="zh-TW" altLang="en-US" sz="4000" b="1"/>
              <a:t>選</a:t>
            </a:r>
            <a:r>
              <a:rPr lang="zh-TW" altLang="zh-TW" sz="4000" b="1"/>
              <a:t>擇</a:t>
            </a:r>
            <a:r>
              <a:rPr lang="zh-TW" altLang="zh-TW" sz="4000" b="1" dirty="0"/>
              <a:t>一位演藝人士作為你的偶像，你會選擇哪位？</a:t>
            </a:r>
            <a:br>
              <a:rPr lang="zh-TW" altLang="zh-TW" sz="4000" b="1" dirty="0"/>
            </a:br>
            <a:endParaRPr lang="zh-TW" altLang="en-US" sz="4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59" y="2596896"/>
            <a:ext cx="3198019" cy="319801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829516"/>
            <a:ext cx="3845052" cy="230703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50" y="2221992"/>
            <a:ext cx="3703704" cy="24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400" b="1" dirty="0"/>
              <a:t>選擇這位／這組合作為偶像的原因？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918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TW" altLang="zh-TW" sz="3500" dirty="0"/>
              <a:t>外貌</a:t>
            </a:r>
          </a:p>
          <a:p>
            <a:pPr lvl="0"/>
            <a:r>
              <a:rPr lang="zh-TW" altLang="zh-TW" sz="3500" dirty="0"/>
              <a:t>內在品格</a:t>
            </a:r>
          </a:p>
          <a:p>
            <a:pPr lvl="0"/>
            <a:r>
              <a:rPr lang="zh-TW" altLang="zh-TW" sz="3500" dirty="0"/>
              <a:t>背景</a:t>
            </a:r>
          </a:p>
          <a:p>
            <a:pPr lvl="0"/>
            <a:r>
              <a:rPr lang="zh-TW" altLang="zh-TW" sz="3500" dirty="0"/>
              <a:t>卓越的演藝技能</a:t>
            </a:r>
          </a:p>
          <a:p>
            <a:pPr lvl="0"/>
            <a:r>
              <a:rPr lang="zh-TW" altLang="zh-TW" sz="3500" dirty="0"/>
              <a:t>站在潮流的尖端</a:t>
            </a:r>
          </a:p>
          <a:p>
            <a:pPr lvl="0"/>
            <a:r>
              <a:rPr lang="zh-TW" altLang="zh-TW" sz="3500" dirty="0"/>
              <a:t>其他</a:t>
            </a:r>
            <a:r>
              <a:rPr lang="en-US" altLang="zh-TW" sz="3500" dirty="0"/>
              <a:t>……</a:t>
            </a:r>
            <a:endParaRPr lang="zh-TW" altLang="zh-TW" sz="35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49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400" b="1" dirty="0"/>
              <a:t>偶像背景大檢閱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200" dirty="0"/>
              <a:t>範例：男團組合</a:t>
            </a:r>
            <a:r>
              <a:rPr lang="en-US" altLang="zh-TW" sz="3200" dirty="0"/>
              <a:t>Mirror</a:t>
            </a:r>
            <a:endParaRPr lang="zh-TW" altLang="zh-TW" sz="3200" dirty="0"/>
          </a:p>
          <a:p>
            <a:endParaRPr lang="zh-TW" altLang="en-US" dirty="0"/>
          </a:p>
        </p:txBody>
      </p:sp>
      <p:pic>
        <p:nvPicPr>
          <p:cNvPr id="4" name="圖片 3" descr="這是Mirror 的時代！12 句說話，告訴你為何全部人都為他們而瘋狂！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r="13661"/>
          <a:stretch/>
        </p:blipFill>
        <p:spPr bwMode="auto">
          <a:xfrm>
            <a:off x="5868808" y="504256"/>
            <a:ext cx="5926710" cy="5011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526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/>
              <a:t>投選最喜愛的成員</a:t>
            </a:r>
            <a:r>
              <a:rPr lang="zh-TW" altLang="en-US" sz="4000" b="1" dirty="0"/>
              <a:t>，並進行分析。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37012"/>
          </a:xfrm>
        </p:spPr>
        <p:txBody>
          <a:bodyPr>
            <a:normAutofit/>
          </a:bodyPr>
          <a:lstStyle/>
          <a:p>
            <a:pPr lvl="0"/>
            <a:r>
              <a:rPr lang="zh-TW" altLang="zh-TW" sz="2400" b="1" dirty="0"/>
              <a:t>內在品格</a:t>
            </a:r>
          </a:p>
          <a:p>
            <a:pPr marL="0" indent="0">
              <a:buNone/>
            </a:pPr>
            <a:r>
              <a:rPr lang="en-US" altLang="zh-TW" sz="2400" dirty="0"/>
              <a:t>   1) </a:t>
            </a:r>
            <a:r>
              <a:rPr lang="zh-TW" altLang="zh-TW" sz="2400" dirty="0"/>
              <a:t>謙虛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2) </a:t>
            </a:r>
            <a:r>
              <a:rPr lang="zh-TW" altLang="zh-TW" sz="2400" dirty="0"/>
              <a:t>堅毅</a:t>
            </a:r>
          </a:p>
          <a:p>
            <a:pPr marL="0" indent="0">
              <a:buNone/>
            </a:pPr>
            <a:r>
              <a:rPr lang="en-US" altLang="zh-TW" sz="2400" dirty="0"/>
              <a:t>   3) </a:t>
            </a:r>
            <a:r>
              <a:rPr lang="zh-TW" altLang="zh-TW" sz="2400" dirty="0"/>
              <a:t>刻苦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4) </a:t>
            </a:r>
            <a:r>
              <a:rPr lang="zh-TW" altLang="zh-TW" sz="2400" dirty="0"/>
              <a:t>孝順</a:t>
            </a:r>
          </a:p>
          <a:p>
            <a:pPr marL="0" indent="0">
              <a:buNone/>
            </a:pPr>
            <a:r>
              <a:rPr lang="en-US" altLang="zh-TW" sz="2400" dirty="0"/>
              <a:t>   5) </a:t>
            </a:r>
            <a:r>
              <a:rPr lang="zh-TW" altLang="zh-TW" sz="2400" dirty="0"/>
              <a:t>有夢想</a:t>
            </a:r>
          </a:p>
          <a:p>
            <a:pPr marL="0" indent="0">
              <a:buNone/>
            </a:pPr>
            <a:r>
              <a:rPr lang="en-US" altLang="zh-TW" sz="2400" dirty="0"/>
              <a:t>   6) </a:t>
            </a:r>
            <a:r>
              <a:rPr lang="zh-TW" altLang="zh-TW" sz="2400" dirty="0"/>
              <a:t>自省能力強</a:t>
            </a:r>
            <a:r>
              <a:rPr lang="en-US" altLang="zh-TW" sz="2400" dirty="0"/>
              <a:t>……</a:t>
            </a:r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96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/>
              <a:t>投選最喜愛的成員</a:t>
            </a:r>
            <a:r>
              <a:rPr lang="zh-TW" altLang="en-US" sz="4000" b="1" dirty="0"/>
              <a:t>，並進行分析。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外在技能</a:t>
            </a:r>
            <a:endParaRPr lang="en-US" altLang="zh-TW" sz="3200" dirty="0"/>
          </a:p>
          <a:p>
            <a:r>
              <a:rPr lang="zh-TW" altLang="zh-TW" sz="3200" dirty="0"/>
              <a:t>樣貌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98038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TM10001114[[fn=圖庫]]</Template>
  <TotalTime>346</TotalTime>
  <Words>353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Gill Sans MT</vt:lpstr>
      <vt:lpstr>Times New Roman</vt:lpstr>
      <vt:lpstr>Gallery</vt:lpstr>
      <vt:lpstr>「慧眼」識偶像 </vt:lpstr>
      <vt:lpstr>你的偶像是誰？ </vt:lpstr>
      <vt:lpstr>你的偶像是誰？ </vt:lpstr>
      <vt:lpstr>為什麼他們能成為你的偶像？ </vt:lpstr>
      <vt:lpstr>如果你要選擇一位演藝人士作為你的偶像，你會選擇哪位？ </vt:lpstr>
      <vt:lpstr>選擇這位／這組合作為偶像的原因？ </vt:lpstr>
      <vt:lpstr>偶像背景大檢閱 </vt:lpstr>
      <vt:lpstr>投選最喜愛的成員，並進行分析。</vt:lpstr>
      <vt:lpstr>投選最喜愛的成員，並進行分析。</vt:lpstr>
      <vt:lpstr>第一節  總結 </vt:lpstr>
      <vt:lpstr>「慧眼」識偶像 </vt:lpstr>
      <vt:lpstr>如果你要揀擇一位演藝人士作為你的偶像， 你會選擇哪位？  </vt:lpstr>
      <vt:lpstr>新聞剪報討論 </vt:lpstr>
      <vt:lpstr>新聞剪報討論 </vt:lpstr>
      <vt:lpstr>新聞剪報討論 </vt:lpstr>
      <vt:lpstr>同學分享</vt:lpstr>
      <vt:lpstr>第二節  總結</vt:lpstr>
    </vt:vector>
  </TitlesOfParts>
  <Company>CCAC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「慧眼」識偶像</dc:title>
  <dc:creator>Wing Man Lee</dc:creator>
  <cp:lastModifiedBy>Au Ka Heng</cp:lastModifiedBy>
  <cp:revision>32</cp:revision>
  <dcterms:created xsi:type="dcterms:W3CDTF">2022-02-18T03:44:18Z</dcterms:created>
  <dcterms:modified xsi:type="dcterms:W3CDTF">2023-04-28T09:00:14Z</dcterms:modified>
</cp:coreProperties>
</file>