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5" r:id="rId3"/>
    <p:sldId id="256" r:id="rId4"/>
    <p:sldId id="262" r:id="rId5"/>
    <p:sldId id="258" r:id="rId6"/>
    <p:sldId id="261" r:id="rId7"/>
    <p:sldId id="276" r:id="rId8"/>
    <p:sldId id="266" r:id="rId9"/>
    <p:sldId id="259" r:id="rId10"/>
    <p:sldId id="267" r:id="rId11"/>
    <p:sldId id="264" r:id="rId12"/>
    <p:sldId id="268" r:id="rId13"/>
    <p:sldId id="263" r:id="rId14"/>
    <p:sldId id="269" r:id="rId15"/>
    <p:sldId id="257" r:id="rId16"/>
    <p:sldId id="260" r:id="rId17"/>
    <p:sldId id="271" r:id="rId18"/>
    <p:sldId id="272" r:id="rId19"/>
    <p:sldId id="273" r:id="rId20"/>
    <p:sldId id="274" r:id="rId21"/>
    <p:sldId id="270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4FD7E4-0451-4B13-BBE4-29B6A5C56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B6D035-0B23-4A78-A199-DD073699F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8DFBEB-FA5F-4265-9A7B-5745E55A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9EF9-EFB0-4701-A778-5E06CEBEB40B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30769C-5CBF-4580-8DD7-C62E633A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AB9BB7-84CE-4613-8725-9DD70064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4191-6DAB-4648-AE8F-3666CD30C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26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E5297E-FE9D-4E7A-BC68-0BB3B429C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C717533-FA82-4637-8F6A-8F20F4800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ABA26C-6B22-42D4-96D7-69CE2639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9EF9-EFB0-4701-A778-5E06CEBEB40B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25E0E0-6F39-4A3F-81FA-35BF2CDA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3075F6-CFB0-42FB-8133-7960AA44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4191-6DAB-4648-AE8F-3666CD30C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326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DEB58D1-AE02-44CE-87E7-171E36B4E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E925159-2F0A-48E2-983E-FE873F447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203280-1A37-4BEB-A953-0B4B7567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9EF9-EFB0-4701-A778-5E06CEBEB40B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E61F93-E771-4EB4-B51B-B5743179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6FC75D-90B3-4384-B2AA-CFE79DF7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4191-6DAB-4648-AE8F-3666CD30C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686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AF6246-6EAF-4D92-BCB1-73DB459C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0369AB-E687-4DCB-B21D-1070D9544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F10C80-C4A6-4B4B-98CD-0F32B800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9EF9-EFB0-4701-A778-5E06CEBEB40B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A570089-6344-4D3A-BC40-82C28A46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8A7AFE-6CBE-4C84-86AA-B2FEE1B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4191-6DAB-4648-AE8F-3666CD30C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18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1EE31A-8341-4EA9-87A4-DE58B6E91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21C55C9-A2E1-4322-A8CF-743B001C7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D0575F-EA8F-46BD-96F6-C6E65006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9EF9-EFB0-4701-A778-5E06CEBEB40B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24CA4F-863D-4213-9A88-E4439706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26C624-F1E0-4F24-8DF3-F94D26B1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4191-6DAB-4648-AE8F-3666CD30C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4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E715AB-7A55-4A52-939F-197F0A58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4333DD-0BE1-4ED7-A282-2AE031BE5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8453633-BA15-4541-83D2-0531AAF8D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0E9242A-E7BC-421B-AC62-0C8DAE8F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9EF9-EFB0-4701-A778-5E06CEBEB40B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5E256C9-EA3A-45C0-9398-80CC7188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99B0336-0173-415F-9C7A-44C4B404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4191-6DAB-4648-AE8F-3666CD30C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98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763DE2-757D-48A8-8A58-27144687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6F87560-95C2-4603-A8BD-B3DF49E40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942DCA-AAF3-411D-839A-0B5BB92A3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24E74B7-906C-4619-95EC-013D8AEB9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1439B96-8135-4EAF-AA6D-229D2DBC7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89C4070-A727-4AE1-9E8C-79879927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9EF9-EFB0-4701-A778-5E06CEBEB40B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6C2B933-6A51-430E-99D3-930D6D4E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30D39C4-ECE0-4EE9-A5E1-418D29E8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4191-6DAB-4648-AE8F-3666CD30C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09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3153A3-CA16-48F3-B96A-C142C1CD0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E8E872C-30DF-49CA-84D2-8F03C07B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9EF9-EFB0-4701-A778-5E06CEBEB40B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1CC41FD-C21E-4E84-92BD-DFDD3D8CD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AB30A3F-2911-4EC6-9891-CA023D41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4191-6DAB-4648-AE8F-3666CD30C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76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0A17A32-7356-4BA7-A613-DDFFC126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9EF9-EFB0-4701-A778-5E06CEBEB40B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09CDFE2-7455-40CA-A3D5-FCD841522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4C98AC-AE19-4CFB-9C80-DD8A2085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4191-6DAB-4648-AE8F-3666CD30C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8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8BC39A-D5B9-47FC-A494-5BE02E40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A238B2-A7A5-44AE-BA2D-89E578487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DB42099-CD24-4717-B48E-C44CEB251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9BF97E1-E49A-48D8-AFBE-E4F955F9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9EF9-EFB0-4701-A778-5E06CEBEB40B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E8F0D43-A821-4907-8F7C-15122378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30C2146-A54E-400E-AE28-9C70B0F8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4191-6DAB-4648-AE8F-3666CD30C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35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89A9BC-D51F-4931-91F0-BC6AE68D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82187B7-8DE2-447F-9E45-271291514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FA86C1E-C39F-4018-9D8D-8C6C8FD0B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467F718-7B53-43EF-8A33-8F8A9DF4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9EF9-EFB0-4701-A778-5E06CEBEB40B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061FBEE-2726-4E8D-8C7D-85436413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5192CFF-6B39-4787-BAC5-3C43110F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4191-6DAB-4648-AE8F-3666CD30C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880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60125C7-A63A-45CF-A3DA-AB6E4B0A2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3E04D79-C45C-4F39-A0BC-18C89CBB9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FBD8B2-C677-4C40-A354-6FA7AE082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49EF9-EFB0-4701-A778-5E06CEBEB40B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D3C88E-9A88-4EBE-A1CA-5C2E4EC2E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F762D6-6759-4033-9286-7291C26D9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14191-6DAB-4648-AE8F-3666CD30C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76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43AE568-EB58-42C6-97AC-E7D3B1ECF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773" y="2395276"/>
            <a:ext cx="2047227" cy="436271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897F794-ABB8-4B46-A393-D0FEB6FDD63F}"/>
              </a:ext>
            </a:extLst>
          </p:cNvPr>
          <p:cNvSpPr txBox="1"/>
          <p:nvPr/>
        </p:nvSpPr>
        <p:spPr>
          <a:xfrm>
            <a:off x="1885949" y="202169"/>
            <a:ext cx="7836694" cy="1569660"/>
          </a:xfrm>
          <a:prstGeom prst="rect">
            <a:avLst/>
          </a:prstGeom>
          <a:noFill/>
          <a:effectLst>
            <a:glow rad="266700">
              <a:schemeClr val="tx1">
                <a:alpha val="40000"/>
              </a:schemeClr>
            </a:glow>
            <a:softEdge rad="1041400"/>
          </a:effectLst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effectLst>
                  <a:glow rad="241300">
                    <a:schemeClr val="bg1"/>
                  </a:glow>
                </a:effectLst>
                <a:latin typeface="華康勘亭流(P)" panose="03000900000000000000" pitchFamily="66" charset="-120"/>
                <a:ea typeface="華康勘亭流(P)" panose="03000900000000000000" pitchFamily="66" charset="-120"/>
              </a:rPr>
              <a:t>《</a:t>
            </a:r>
            <a:r>
              <a:rPr lang="zh-TW" altLang="en-US" sz="9600" dirty="0">
                <a:effectLst>
                  <a:glow rad="241300">
                    <a:schemeClr val="bg1"/>
                  </a:glow>
                </a:effectLst>
                <a:latin typeface="華康勘亭流(P)" panose="03000900000000000000" pitchFamily="66" charset="-120"/>
                <a:ea typeface="華康勘亭流(P)" panose="03000900000000000000" pitchFamily="66" charset="-120"/>
              </a:rPr>
              <a:t>誠實豆沙包</a:t>
            </a:r>
            <a:r>
              <a:rPr lang="en-US" altLang="zh-TW" sz="9600" dirty="0">
                <a:effectLst>
                  <a:glow rad="241300">
                    <a:schemeClr val="bg1"/>
                  </a:glow>
                </a:effectLst>
                <a:latin typeface="華康勘亭流(P)" panose="03000900000000000000" pitchFamily="66" charset="-120"/>
                <a:ea typeface="華康勘亭流(P)" panose="03000900000000000000" pitchFamily="66" charset="-120"/>
              </a:rPr>
              <a:t>》</a:t>
            </a:r>
            <a:endParaRPr lang="zh-TW" altLang="en-US" sz="9600" dirty="0">
              <a:effectLst>
                <a:glow rad="241300">
                  <a:schemeClr val="bg1"/>
                </a:glow>
              </a:effectLst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230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393CCBC1-AA81-4FDB-9A52-05F56096826C}"/>
              </a:ext>
            </a:extLst>
          </p:cNvPr>
          <p:cNvSpPr/>
          <p:nvPr/>
        </p:nvSpPr>
        <p:spPr>
          <a:xfrm>
            <a:off x="1019117" y="5947535"/>
            <a:ext cx="3743617" cy="638389"/>
          </a:xfrm>
          <a:prstGeom prst="roundRect">
            <a:avLst>
              <a:gd name="adj" fmla="val 2062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又與靜香一起玩氫氣球。</a:t>
            </a:r>
          </a:p>
        </p:txBody>
      </p:sp>
    </p:spTree>
    <p:extLst>
      <p:ext uri="{BB962C8B-B14F-4D97-AF65-F5344CB8AC3E}">
        <p14:creationId xmlns:p14="http://schemas.microsoft.com/office/powerpoint/2010/main" val="24236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8828F716-65FE-475F-9A4F-315DA42D6A98}"/>
              </a:ext>
            </a:extLst>
          </p:cNvPr>
          <p:cNvSpPr/>
          <p:nvPr/>
        </p:nvSpPr>
        <p:spPr>
          <a:xfrm>
            <a:off x="1066800" y="5605570"/>
            <a:ext cx="10058400" cy="996950"/>
          </a:xfrm>
          <a:prstGeom prst="roundRect">
            <a:avLst>
              <a:gd name="adj" fmla="val 2273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媽媽說：“為了慶祝大雄測驗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分，今晚要煮豐富的大餐好好慶祝！”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大雄說：“不用那麽誇張啦，只是小事而已。”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D519A5E8-6303-48DF-8F36-497CD6883E8B}"/>
              </a:ext>
            </a:extLst>
          </p:cNvPr>
          <p:cNvSpPr/>
          <p:nvPr/>
        </p:nvSpPr>
        <p:spPr>
          <a:xfrm>
            <a:off x="387350" y="266700"/>
            <a:ext cx="5187950" cy="622300"/>
          </a:xfrm>
          <a:prstGeom prst="roundRect">
            <a:avLst>
              <a:gd name="adj" fmla="val 2062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他們在路上遇到正在買菜的媽媽。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529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936A13D4-DA16-42D7-A25E-8CBC7CA11C1D}"/>
              </a:ext>
            </a:extLst>
          </p:cNvPr>
          <p:cNvSpPr/>
          <p:nvPr/>
        </p:nvSpPr>
        <p:spPr>
          <a:xfrm>
            <a:off x="844550" y="304800"/>
            <a:ext cx="10502900" cy="996950"/>
          </a:xfrm>
          <a:prstGeom prst="roundRect">
            <a:avLst>
              <a:gd name="adj" fmla="val 2273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媽媽離開後，大雄得意地向多啦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夢說：</a:t>
            </a:r>
            <a:b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“想不到我只是改了測驗卷的分數，便可以出去玩，又可以吃豐富的大餐。”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9151D5CE-32C3-461A-8062-991F0D0ABCA4}"/>
              </a:ext>
            </a:extLst>
          </p:cNvPr>
          <p:cNvSpPr/>
          <p:nvPr/>
        </p:nvSpPr>
        <p:spPr>
          <a:xfrm>
            <a:off x="844549" y="5974454"/>
            <a:ext cx="10502901" cy="629234"/>
          </a:xfrm>
          <a:prstGeom prst="roundRect">
            <a:avLst>
              <a:gd name="adj" fmla="val 2273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多啦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夢知道大雄欺騙了媽媽後，感到很生氣，教導大雄要向媽媽說出真相。</a:t>
            </a:r>
          </a:p>
        </p:txBody>
      </p:sp>
    </p:spTree>
    <p:extLst>
      <p:ext uri="{BB962C8B-B14F-4D97-AF65-F5344CB8AC3E}">
        <p14:creationId xmlns:p14="http://schemas.microsoft.com/office/powerpoint/2010/main" val="280212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8C262909-7109-4766-8F8C-55D43F2723DF}"/>
              </a:ext>
            </a:extLst>
          </p:cNvPr>
          <p:cNvSpPr/>
          <p:nvPr/>
        </p:nvSpPr>
        <p:spPr>
          <a:xfrm>
            <a:off x="241224" y="236548"/>
            <a:ext cx="7320807" cy="629234"/>
          </a:xfrm>
          <a:prstGeom prst="roundRect">
            <a:avLst>
              <a:gd name="adj" fmla="val 2273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大雄自己思考了一下，覺得自己欺騙媽媽確實不對。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33E305CE-2D86-4D6E-8AEB-6B3931EB4F76}"/>
              </a:ext>
            </a:extLst>
          </p:cNvPr>
          <p:cNvSpPr/>
          <p:nvPr/>
        </p:nvSpPr>
        <p:spPr>
          <a:xfrm>
            <a:off x="6641357" y="5992218"/>
            <a:ext cx="5281370" cy="629234"/>
          </a:xfrm>
          <a:prstGeom prst="roundRect">
            <a:avLst>
              <a:gd name="adj" fmla="val 2273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但是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他沒有勇氣向媽媽說出真相。</a:t>
            </a:r>
          </a:p>
        </p:txBody>
      </p:sp>
    </p:spTree>
    <p:extLst>
      <p:ext uri="{BB962C8B-B14F-4D97-AF65-F5344CB8AC3E}">
        <p14:creationId xmlns:p14="http://schemas.microsoft.com/office/powerpoint/2010/main" val="87543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79F9C5E4-5E9C-43BA-9D0B-964449635279}"/>
              </a:ext>
            </a:extLst>
          </p:cNvPr>
          <p:cNvSpPr/>
          <p:nvPr/>
        </p:nvSpPr>
        <p:spPr>
          <a:xfrm>
            <a:off x="230002" y="182321"/>
            <a:ext cx="8807411" cy="667567"/>
          </a:xfrm>
          <a:prstGeom prst="roundRect">
            <a:avLst>
              <a:gd name="adj" fmla="val 2273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大雄：“多啦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夢，我好害怕，你有沒有甚麽法寶可以幫我呀？”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12E5D5BF-DAF2-4FA1-A81E-4F4F2890552B}"/>
              </a:ext>
            </a:extLst>
          </p:cNvPr>
          <p:cNvSpPr/>
          <p:nvPr/>
        </p:nvSpPr>
        <p:spPr>
          <a:xfrm>
            <a:off x="5334935" y="6030553"/>
            <a:ext cx="6642022" cy="667567"/>
          </a:xfrm>
          <a:prstGeom prst="roundRect">
            <a:avLst>
              <a:gd name="adj" fmla="val 2273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多啦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夢：“看你那麽誠懇，就讓我幫幫你吧！”</a:t>
            </a:r>
          </a:p>
        </p:txBody>
      </p:sp>
    </p:spTree>
    <p:extLst>
      <p:ext uri="{BB962C8B-B14F-4D97-AF65-F5344CB8AC3E}">
        <p14:creationId xmlns:p14="http://schemas.microsoft.com/office/powerpoint/2010/main" val="4201704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15D84B7F-B264-41B7-B3E5-6A4574131AB1}"/>
              </a:ext>
            </a:extLst>
          </p:cNvPr>
          <p:cNvSpPr/>
          <p:nvPr/>
        </p:nvSpPr>
        <p:spPr>
          <a:xfrm>
            <a:off x="2295817" y="6081041"/>
            <a:ext cx="7600365" cy="589029"/>
          </a:xfrm>
          <a:prstGeom prst="roundRect">
            <a:avLst>
              <a:gd name="adj" fmla="val 2273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多啦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夢：“誠實豆沙包！只要你吃了，就能說實話。”</a:t>
            </a:r>
          </a:p>
        </p:txBody>
      </p:sp>
    </p:spTree>
    <p:extLst>
      <p:ext uri="{BB962C8B-B14F-4D97-AF65-F5344CB8AC3E}">
        <p14:creationId xmlns:p14="http://schemas.microsoft.com/office/powerpoint/2010/main" val="3529999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10E0BCB4-8AED-4EA2-99FB-E174E57755AE}"/>
              </a:ext>
            </a:extLst>
          </p:cNvPr>
          <p:cNvSpPr/>
          <p:nvPr/>
        </p:nvSpPr>
        <p:spPr>
          <a:xfrm>
            <a:off x="2500576" y="302929"/>
            <a:ext cx="7190847" cy="600250"/>
          </a:xfrm>
          <a:prstGeom prst="roundRect">
            <a:avLst>
              <a:gd name="adj" fmla="val 2273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大雄：“竟然有那麽好的法寶，讓我快點吃一個。”</a:t>
            </a:r>
          </a:p>
        </p:txBody>
      </p:sp>
    </p:spTree>
    <p:extLst>
      <p:ext uri="{BB962C8B-B14F-4D97-AF65-F5344CB8AC3E}">
        <p14:creationId xmlns:p14="http://schemas.microsoft.com/office/powerpoint/2010/main" val="1157578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4D2F1210-2B89-4D16-8937-4ED8F6A49C9C}"/>
              </a:ext>
            </a:extLst>
          </p:cNvPr>
          <p:cNvSpPr/>
          <p:nvPr/>
        </p:nvSpPr>
        <p:spPr>
          <a:xfrm>
            <a:off x="297320" y="5172250"/>
            <a:ext cx="5738842" cy="1419283"/>
          </a:xfrm>
          <a:prstGeom prst="roundRect">
            <a:avLst>
              <a:gd name="adj" fmla="val 2273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大雄吃過誠實豆沙包後覺得充滿勇氣，馬上找媽媽說出真相。</a:t>
            </a:r>
            <a:b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大雄：“媽媽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我有些事想跟你講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7660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7F9871BF-E632-4D38-817B-96C5443F380C}"/>
              </a:ext>
            </a:extLst>
          </p:cNvPr>
          <p:cNvSpPr/>
          <p:nvPr/>
        </p:nvSpPr>
        <p:spPr>
          <a:xfrm>
            <a:off x="6052991" y="342200"/>
            <a:ext cx="5822990" cy="1043425"/>
          </a:xfrm>
          <a:prstGeom prst="roundRect">
            <a:avLst>
              <a:gd name="adj" fmla="val 2273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大雄說著說著，便情不自禁地哭起來了。他覺得自己欺騙媽媽，真是壞透了。</a:t>
            </a:r>
          </a:p>
        </p:txBody>
      </p:sp>
    </p:spTree>
    <p:extLst>
      <p:ext uri="{BB962C8B-B14F-4D97-AF65-F5344CB8AC3E}">
        <p14:creationId xmlns:p14="http://schemas.microsoft.com/office/powerpoint/2010/main" val="88046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C41FE6AC-C1DC-4622-BCFB-C7754D3C85AF}"/>
              </a:ext>
            </a:extLst>
          </p:cNvPr>
          <p:cNvSpPr/>
          <p:nvPr/>
        </p:nvSpPr>
        <p:spPr>
          <a:xfrm>
            <a:off x="7135686" y="235616"/>
            <a:ext cx="4846881" cy="2316850"/>
          </a:xfrm>
          <a:prstGeom prst="roundRect">
            <a:avLst>
              <a:gd name="adj" fmla="val 2273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媽媽安慰大雄道：“大雄，我一開始的確有點生氣。不過，你有勇氣承認錯誤、知錯能改，我感到很安慰。你要汲取教訓，不要再犯，做個誠實的好孩子。”</a:t>
            </a:r>
          </a:p>
        </p:txBody>
      </p:sp>
    </p:spTree>
    <p:extLst>
      <p:ext uri="{BB962C8B-B14F-4D97-AF65-F5344CB8AC3E}">
        <p14:creationId xmlns:p14="http://schemas.microsoft.com/office/powerpoint/2010/main" val="166567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AA43636C-4BA9-49C7-9590-01FED293B129}"/>
              </a:ext>
            </a:extLst>
          </p:cNvPr>
          <p:cNvSpPr/>
          <p:nvPr/>
        </p:nvSpPr>
        <p:spPr>
          <a:xfrm>
            <a:off x="2679582" y="5964130"/>
            <a:ext cx="6832835" cy="609600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今天，大雄約了朋友們在放學後一起去空地玩。</a:t>
            </a:r>
          </a:p>
        </p:txBody>
      </p:sp>
    </p:spTree>
    <p:extLst>
      <p:ext uri="{BB962C8B-B14F-4D97-AF65-F5344CB8AC3E}">
        <p14:creationId xmlns:p14="http://schemas.microsoft.com/office/powerpoint/2010/main" val="308543650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819472E2-DEC6-4E51-B789-C94637BA68EB}"/>
              </a:ext>
            </a:extLst>
          </p:cNvPr>
          <p:cNvSpPr/>
          <p:nvPr/>
        </p:nvSpPr>
        <p:spPr>
          <a:xfrm>
            <a:off x="1283245" y="6002503"/>
            <a:ext cx="9625510" cy="605861"/>
          </a:xfrm>
          <a:prstGeom prst="roundRect">
            <a:avLst>
              <a:gd name="adj" fmla="val 2273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大雄說：“媽媽，謝謝你願意原諒我，我一定會做個誠實的好孩子。”</a:t>
            </a:r>
          </a:p>
        </p:txBody>
      </p:sp>
    </p:spTree>
    <p:extLst>
      <p:ext uri="{BB962C8B-B14F-4D97-AF65-F5344CB8AC3E}">
        <p14:creationId xmlns:p14="http://schemas.microsoft.com/office/powerpoint/2010/main" val="585382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9A9E106C-A2E0-449F-BD86-B5AB2D2E3E9D}"/>
              </a:ext>
            </a:extLst>
          </p:cNvPr>
          <p:cNvSpPr/>
          <p:nvPr/>
        </p:nvSpPr>
        <p:spPr>
          <a:xfrm>
            <a:off x="6477467" y="5654694"/>
            <a:ext cx="5465831" cy="981716"/>
          </a:xfrm>
          <a:prstGeom prst="roundRect">
            <a:avLst>
              <a:gd name="adj" fmla="val 2273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晚上，媽媽把這件事告訴爸爸。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他們都感到很欣慰，因為大雄長大了。</a:t>
            </a:r>
          </a:p>
        </p:txBody>
      </p:sp>
    </p:spTree>
    <p:extLst>
      <p:ext uri="{BB962C8B-B14F-4D97-AF65-F5344CB8AC3E}">
        <p14:creationId xmlns:p14="http://schemas.microsoft.com/office/powerpoint/2010/main" val="100740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821157-BD88-4081-BE04-D8F7B75EACA0}"/>
              </a:ext>
            </a:extLst>
          </p:cNvPr>
          <p:cNvSpPr/>
          <p:nvPr/>
        </p:nvSpPr>
        <p:spPr>
          <a:xfrm>
            <a:off x="5441951" y="317500"/>
            <a:ext cx="6369050" cy="1892300"/>
          </a:xfrm>
          <a:prstGeom prst="roundRect">
            <a:avLst>
              <a:gd name="adj" fmla="val 1316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在前往空地的路上，大雄遇見老師。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“大雄，你又考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分了！”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“把測驗卷帶回家讓媽媽簽名吧。”老師說。</a:t>
            </a:r>
          </a:p>
        </p:txBody>
      </p:sp>
    </p:spTree>
    <p:extLst>
      <p:ext uri="{BB962C8B-B14F-4D97-AF65-F5344CB8AC3E}">
        <p14:creationId xmlns:p14="http://schemas.microsoft.com/office/powerpoint/2010/main" val="43838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1EC2CFEA-5B03-4C82-BFDA-DB3EC1FAB95B}"/>
              </a:ext>
            </a:extLst>
          </p:cNvPr>
          <p:cNvSpPr/>
          <p:nvPr/>
        </p:nvSpPr>
        <p:spPr>
          <a:xfrm>
            <a:off x="7289800" y="5665914"/>
            <a:ext cx="4629150" cy="925386"/>
          </a:xfrm>
          <a:prstGeom prst="roundRect">
            <a:avLst>
              <a:gd name="adj" fmla="val 2062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大雄感到很害怕。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他怕媽媽罵他，又不讓他去玩。</a:t>
            </a:r>
          </a:p>
        </p:txBody>
      </p:sp>
    </p:spTree>
    <p:extLst>
      <p:ext uri="{BB962C8B-B14F-4D97-AF65-F5344CB8AC3E}">
        <p14:creationId xmlns:p14="http://schemas.microsoft.com/office/powerpoint/2010/main" val="237516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4ADFA168-6B66-4086-BA89-B14734984907}"/>
              </a:ext>
            </a:extLst>
          </p:cNvPr>
          <p:cNvSpPr/>
          <p:nvPr/>
        </p:nvSpPr>
        <p:spPr>
          <a:xfrm>
            <a:off x="336550" y="5562600"/>
            <a:ext cx="5402292" cy="971550"/>
          </a:xfrm>
          <a:prstGeom prst="roundRect">
            <a:avLst>
              <a:gd name="adj" fmla="val 2062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大雄回到家後，一直不敢告訴媽媽。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然後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他想到了一個辦法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843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DABF6E16-C740-46F8-8671-AC938A374507}"/>
              </a:ext>
            </a:extLst>
          </p:cNvPr>
          <p:cNvSpPr/>
          <p:nvPr/>
        </p:nvSpPr>
        <p:spPr>
          <a:xfrm>
            <a:off x="190500" y="190500"/>
            <a:ext cx="6316887" cy="1026830"/>
          </a:xfrm>
          <a:prstGeom prst="roundRect">
            <a:avLst>
              <a:gd name="adj" fmla="val 2062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他拿了一支紅色筆在“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”字前寫了“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他將測驗卷的分數改為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分。</a:t>
            </a:r>
          </a:p>
        </p:txBody>
      </p:sp>
    </p:spTree>
    <p:extLst>
      <p:ext uri="{BB962C8B-B14F-4D97-AF65-F5344CB8AC3E}">
        <p14:creationId xmlns:p14="http://schemas.microsoft.com/office/powerpoint/2010/main" val="190056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61B549BD-6BFD-4DA3-A4AB-6C3D9744A0FE}"/>
              </a:ext>
            </a:extLst>
          </p:cNvPr>
          <p:cNvSpPr/>
          <p:nvPr/>
        </p:nvSpPr>
        <p:spPr>
          <a:xfrm>
            <a:off x="857250" y="6070600"/>
            <a:ext cx="10604500" cy="641350"/>
          </a:xfrm>
          <a:prstGeom prst="roundRect">
            <a:avLst>
              <a:gd name="adj" fmla="val 2062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“大雄，你一定有努力溫習才能考到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分，今天就奬勵你可以出去玩吧！”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1596161-0061-4E0F-ACC7-E9B8C65BBDC7}"/>
              </a:ext>
            </a:extLst>
          </p:cNvPr>
          <p:cNvSpPr/>
          <p:nvPr/>
        </p:nvSpPr>
        <p:spPr>
          <a:xfrm>
            <a:off x="234950" y="209550"/>
            <a:ext cx="6781800" cy="717550"/>
          </a:xfrm>
          <a:prstGeom prst="roundRect">
            <a:avLst>
              <a:gd name="adj" fmla="val 2062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媽媽看到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分的測驗卷後，感動得快要哭了。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006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3275CD2D-0F0C-4714-814D-CF5E96B692AB}"/>
              </a:ext>
            </a:extLst>
          </p:cNvPr>
          <p:cNvSpPr/>
          <p:nvPr/>
        </p:nvSpPr>
        <p:spPr>
          <a:xfrm>
            <a:off x="1651000" y="5856648"/>
            <a:ext cx="8890000" cy="570175"/>
          </a:xfrm>
          <a:prstGeom prst="roundRect">
            <a:avLst>
              <a:gd name="adj" fmla="val 2062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大雄覺得自己很聰明，只是隨便想一下辦法，便能騙過媽媽。</a:t>
            </a:r>
          </a:p>
        </p:txBody>
      </p:sp>
    </p:spTree>
    <p:extLst>
      <p:ext uri="{BB962C8B-B14F-4D97-AF65-F5344CB8AC3E}">
        <p14:creationId xmlns:p14="http://schemas.microsoft.com/office/powerpoint/2010/main" val="287450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B3E7FC49-924E-4047-9CCE-B830BA0D15E6}"/>
              </a:ext>
            </a:extLst>
          </p:cNvPr>
          <p:cNvSpPr/>
          <p:nvPr/>
        </p:nvSpPr>
        <p:spPr>
          <a:xfrm>
            <a:off x="3679124" y="353418"/>
            <a:ext cx="5697664" cy="591446"/>
          </a:xfrm>
          <a:prstGeom prst="roundRect">
            <a:avLst>
              <a:gd name="adj" fmla="val 2062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他到了空地與胖虎、小夫一起高興地玩。</a:t>
            </a:r>
          </a:p>
        </p:txBody>
      </p:sp>
    </p:spTree>
    <p:extLst>
      <p:ext uri="{BB962C8B-B14F-4D97-AF65-F5344CB8AC3E}">
        <p14:creationId xmlns:p14="http://schemas.microsoft.com/office/powerpoint/2010/main" val="322346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Widescreen</PresentationFormat>
  <Paragraphs>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華康勘亭流(P)</vt:lpstr>
      <vt:lpstr>標楷體</vt:lpstr>
      <vt:lpstr>Arial</vt:lpstr>
      <vt:lpstr>Calibri</vt:lpstr>
      <vt:lpstr>Calibri Light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誠實豆沙包</dc:title>
  <dc:creator>ming</dc:creator>
  <cp:lastModifiedBy>Au Ka Heng</cp:lastModifiedBy>
  <cp:revision>67</cp:revision>
  <dcterms:created xsi:type="dcterms:W3CDTF">2020-05-18T07:53:03Z</dcterms:created>
  <dcterms:modified xsi:type="dcterms:W3CDTF">2021-03-24T09:33:41Z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