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74" r:id="rId10"/>
    <p:sldId id="279" r:id="rId11"/>
    <p:sldId id="262" r:id="rId12"/>
    <p:sldId id="264" r:id="rId13"/>
    <p:sldId id="265" r:id="rId14"/>
    <p:sldId id="276" r:id="rId15"/>
    <p:sldId id="269" r:id="rId16"/>
    <p:sldId id="275" r:id="rId17"/>
    <p:sldId id="270" r:id="rId18"/>
    <p:sldId id="266" r:id="rId19"/>
    <p:sldId id="268" r:id="rId20"/>
    <p:sldId id="271" r:id="rId21"/>
    <p:sldId id="278" r:id="rId22"/>
    <p:sldId id="272" r:id="rId23"/>
    <p:sldId id="273" r:id="rId2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誠實商店</a:t>
            </a:r>
            <a:r>
              <a:rPr lang="en-US" altLang="zh-TW" sz="3600" b="1" baseline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baseline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大考驗</a:t>
            </a:r>
            <a:endParaRPr lang="zh-TW" altLang="en-US" sz="3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3278304419754649"/>
          <c:y val="0.23113264688067839"/>
          <c:w val="0.38337488812750303"/>
          <c:h val="0.638958146879171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D6-4485-8A95-1A94B5C49F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D6-4485-8A95-1A94B5C49F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D6-4485-8A95-1A94B5C49FC8}"/>
              </c:ext>
            </c:extLst>
          </c:dPt>
          <c:dLbls>
            <c:dLbl>
              <c:idx val="2"/>
              <c:layout>
                <c:manualLayout>
                  <c:x val="4.983130983483551E-2"/>
                  <c:y val="0.105075470617837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D6-4485-8A95-1A94B5C49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工作表1!$A$1:$A$3</c:f>
              <c:strCache>
                <c:ptCount val="3"/>
                <c:pt idx="0">
                  <c:v>誠實付錢</c:v>
                </c:pt>
                <c:pt idx="1">
                  <c:v>扣除零頭</c:v>
                </c:pt>
                <c:pt idx="2">
                  <c:v>白吃白喝</c:v>
                </c:pt>
              </c:strCache>
            </c:strRef>
          </c:cat>
          <c:val>
            <c:numRef>
              <c:f>工作表1!$B$1:$B$3</c:f>
              <c:numCache>
                <c:formatCode>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6-4485-8A95-1A94B5C49F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662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085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76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852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1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150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04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46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046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298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826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437-0B61-42C4-8F2D-1597CD6E18B4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7569-21A7-4B6E-A499-1A00ADABC3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44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&#28961;&#20154;&#21830;&#24215;%20&#32771;&#39511;&#28040;&#36027;&#32773;&#35488;&#23526;&#24230;&#65293;&#27665;&#35222;&#26032;&#32862;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.gov.mo/Shop/Default.aspx?lang=z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&#20358;&#20358;&#36229;&#32026;&#24066;&#22580;&#30332;&#20986;&#36947;&#27465;&#21855;&#20107;.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&#20877;&#26377;&#20154;&#28041;&#25342;&#29554;&#28040;&#36027;&#21345;&#19981;&#22577;&#34987;&#35036;.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&#26412;&#28595;&#28961;&#26989;&#30007;&#28041;&#21806;&#28040;&#36027;&#21345;&#34987;&#25429;.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&#24433;&#29255;/&#19968;&#20491;&#35488;&#20449;&#30340;&#25925;&#20107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" y="9000"/>
            <a:ext cx="1216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9" y="1953615"/>
            <a:ext cx="7320566" cy="3825586"/>
          </a:xfrm>
        </p:spPr>
      </p:pic>
    </p:spTree>
    <p:extLst>
      <p:ext uri="{BB962C8B-B14F-4D97-AF65-F5344CB8AC3E}">
        <p14:creationId xmlns:p14="http://schemas.microsoft.com/office/powerpoint/2010/main" val="17741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HK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無人商店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72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不誠實消費者的心態為何？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我們學校的小賣部可否嘗試辦誠實商店？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928332"/>
              </p:ext>
            </p:extLst>
          </p:nvPr>
        </p:nvGraphicFramePr>
        <p:xfrm>
          <a:off x="188976" y="0"/>
          <a:ext cx="6788785" cy="407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5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18" y="491720"/>
            <a:ext cx="5980798" cy="5980798"/>
          </a:xfrm>
        </p:spPr>
      </p:pic>
    </p:spTree>
    <p:extLst>
      <p:ext uri="{BB962C8B-B14F-4D97-AF65-F5344CB8AC3E}">
        <p14:creationId xmlns:p14="http://schemas.microsoft.com/office/powerpoint/2010/main" val="4072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82" y="0"/>
            <a:ext cx="9525846" cy="6737066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187" y="3621405"/>
            <a:ext cx="7743825" cy="10096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2513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誠信店」監管制度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實地巡查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神秘顧客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社會監督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商號自我提升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00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查詢盟商號「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誠信店」名單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誠信店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hlinkClick r:id="rId3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www.consumer.gov.mo/Shop/Default.aspx?lang=zh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80" y="3876209"/>
            <a:ext cx="3600000" cy="26430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90" y="3876209"/>
            <a:ext cx="3600000" cy="27731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562" y="1455494"/>
            <a:ext cx="5476494" cy="17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消委會將獲評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「誠信店」商號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的資料印製成指南派發居民及旅客作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推廣用途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82" y="1413935"/>
            <a:ext cx="8430936" cy="46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超級市場被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取消「誠信店」資格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4" y="1276985"/>
            <a:ext cx="4389192" cy="2910967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2"/>
          <a:stretch/>
        </p:blipFill>
        <p:spPr>
          <a:xfrm>
            <a:off x="4545346" y="1375147"/>
            <a:ext cx="4476991" cy="39086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/>
          <a:stretch/>
        </p:blipFill>
        <p:spPr>
          <a:xfrm>
            <a:off x="9022337" y="1617785"/>
            <a:ext cx="2803398" cy="33970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44205" y="3528508"/>
            <a:ext cx="995082" cy="659444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022337" y="2168383"/>
            <a:ext cx="1027010" cy="288108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4150259" y="52946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超級市場於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日發出道歉啟事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問題討論：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市被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取消「誠信店」資格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，會帶來甚麼後果？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您們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認為這超市在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取消「誠信店」的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即時道歉或其他的補救措施，顯示甚麼的道理？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82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000"/>
          </a:xfrm>
        </p:spPr>
      </p:pic>
    </p:spTree>
    <p:extLst>
      <p:ext uri="{BB962C8B-B14F-4D97-AF65-F5344CB8AC3E}">
        <p14:creationId xmlns:p14="http://schemas.microsoft.com/office/powerpoint/2010/main" val="7587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再有人涉拾獲消費卡不報被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捕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94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好抵呀。用半價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澳門元便能買到原價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元的消費卡。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8" y="2438573"/>
            <a:ext cx="3500545" cy="35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本澳無業男涉售消費卡被捕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24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一個誠信的故事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081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本次消費卡由何日開始計算？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使用期為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本次消費卡的金額是多少元？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本次消費卡已預先充值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澳門元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每天消費額上限是多少元？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每天消費額上限為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澳門元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918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居民領卡後能不能退卡返現？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5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不能。</a:t>
            </a:r>
            <a:endParaRPr lang="en-US" altLang="zh-TW" sz="5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zh-TW" altLang="en-US" sz="5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在使用期限內仍未消費完的餘額會如何處理？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消費補貼餘額</a:t>
            </a:r>
            <a:r>
              <a:rPr lang="zh-TW" altLang="en-US" sz="5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逾期作廢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，不作任何形式退回。</a:t>
            </a:r>
            <a:endParaRPr lang="en-US" altLang="zh-TW" sz="5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 sz="5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遺失消費卡能補發嗎？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</a:t>
            </a:r>
            <a:r>
              <a:rPr lang="zh-TW" altLang="en-US" sz="5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不作補發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，請妥善保管。</a:t>
            </a:r>
            <a:endParaRPr lang="en-US" altLang="zh-TW" sz="5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zh-TW" altLang="en-US" sz="5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居民可將自己的電子消費卡轉交他人使用？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居民可按</a:t>
            </a:r>
            <a:r>
              <a:rPr lang="zh-TW" altLang="en-US" sz="5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</a:t>
            </a:r>
            <a:r>
              <a:rPr lang="zh-TW" altLang="en-US" sz="5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將自己的電子消費卡轉交他人使用。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85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消費卡除了消費外，能作其他用途，如繳交水電費嗎？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不能，僅供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使用，更不得透過任何方式兌換為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如將消費卡兌換為現金，會有甚麼後果？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有關消費補貼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自動終止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，且須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違法使用的補貼款項，違法者須負上倘有的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刑事或民事責任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169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74" y="0"/>
            <a:ext cx="3509642" cy="6870782"/>
          </a:xfrm>
        </p:spPr>
      </p:pic>
    </p:spTree>
    <p:extLst>
      <p:ext uri="{BB962C8B-B14F-4D97-AF65-F5344CB8AC3E}">
        <p14:creationId xmlns:p14="http://schemas.microsoft.com/office/powerpoint/2010/main" val="6624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35" y="0"/>
            <a:ext cx="4852616" cy="6858000"/>
          </a:xfrm>
        </p:spPr>
      </p:pic>
    </p:spTree>
    <p:extLst>
      <p:ext uri="{BB962C8B-B14F-4D97-AF65-F5344CB8AC3E}">
        <p14:creationId xmlns:p14="http://schemas.microsoft.com/office/powerpoint/2010/main" val="25163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9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 b="11959"/>
          <a:stretch/>
        </p:blipFill>
        <p:spPr>
          <a:xfrm>
            <a:off x="3352800" y="841086"/>
            <a:ext cx="5192267" cy="5039762"/>
          </a:xfrm>
        </p:spPr>
      </p:pic>
    </p:spTree>
    <p:extLst>
      <p:ext uri="{BB962C8B-B14F-4D97-AF65-F5344CB8AC3E}">
        <p14:creationId xmlns:p14="http://schemas.microsoft.com/office/powerpoint/2010/main" val="11936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433</Words>
  <Application>Microsoft Office PowerPoint</Application>
  <PresentationFormat>寬螢幕</PresentationFormat>
  <Paragraphs>57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情境1</vt:lpstr>
      <vt:lpstr>情境2</vt:lpstr>
      <vt:lpstr>無人商店</vt:lpstr>
      <vt:lpstr>PowerPoint 簡報</vt:lpstr>
      <vt:lpstr>PowerPoint 簡報</vt:lpstr>
      <vt:lpstr>PowerPoint 簡報</vt:lpstr>
      <vt:lpstr>「誠信店」監管制度</vt:lpstr>
      <vt:lpstr>查詢盟商號「誠信店」名單</vt:lpstr>
      <vt:lpstr>PowerPoint 簡報</vt:lpstr>
      <vt:lpstr> 超級市場被取消「誠信店」資格 </vt:lpstr>
      <vt:lpstr>問題討論： </vt:lpstr>
      <vt:lpstr>再有人涉拾獲消費卡不報被捕</vt:lpstr>
      <vt:lpstr>情境3</vt:lpstr>
      <vt:lpstr>本澳無業男涉售消費卡被捕</vt:lpstr>
      <vt:lpstr>一個誠信的故事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hannah ng</dc:creator>
  <cp:lastModifiedBy>Jeffrey, Chi Hang Loi</cp:lastModifiedBy>
  <cp:revision>49</cp:revision>
  <dcterms:created xsi:type="dcterms:W3CDTF">2020-05-17T16:13:25Z</dcterms:created>
  <dcterms:modified xsi:type="dcterms:W3CDTF">2020-09-16T04:27:21Z</dcterms:modified>
</cp:coreProperties>
</file>